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13"/>
  </p:notesMasterIdLst>
  <p:sldIdLst>
    <p:sldId id="276" r:id="rId7"/>
    <p:sldId id="5654" r:id="rId8"/>
    <p:sldId id="429" r:id="rId9"/>
    <p:sldId id="5653" r:id="rId10"/>
    <p:sldId id="430" r:id="rId11"/>
    <p:sldId id="56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234DD-857B-49B8-9AF8-EF4F8678E6E6}" v="13" dt="2020-02-28T18:05:48.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Cline" userId="f1daf52a-d92e-46c9-ad3c-4b6eeb7cee25" providerId="ADAL" clId="{8BD234DD-857B-49B8-9AF8-EF4F8678E6E6}"/>
    <pc:docChg chg="addSld delSld modSld sldOrd">
      <pc:chgData name="Kyle Cline" userId="f1daf52a-d92e-46c9-ad3c-4b6eeb7cee25" providerId="ADAL" clId="{8BD234DD-857B-49B8-9AF8-EF4F8678E6E6}" dt="2020-02-29T02:56:35.964" v="18" actId="2696"/>
      <pc:docMkLst>
        <pc:docMk/>
      </pc:docMkLst>
      <pc:sldChg chg="del">
        <pc:chgData name="Kyle Cline" userId="f1daf52a-d92e-46c9-ad3c-4b6eeb7cee25" providerId="ADAL" clId="{8BD234DD-857B-49B8-9AF8-EF4F8678E6E6}" dt="2020-02-28T13:36:34.002" v="5" actId="2696"/>
        <pc:sldMkLst>
          <pc:docMk/>
          <pc:sldMk cId="4070621405" sldId="256"/>
        </pc:sldMkLst>
      </pc:sldChg>
      <pc:sldChg chg="add del">
        <pc:chgData name="Kyle Cline" userId="f1daf52a-d92e-46c9-ad3c-4b6eeb7cee25" providerId="ADAL" clId="{8BD234DD-857B-49B8-9AF8-EF4F8678E6E6}" dt="2020-02-28T18:05:51.739" v="17" actId="2696"/>
        <pc:sldMkLst>
          <pc:docMk/>
          <pc:sldMk cId="4147067916" sldId="427"/>
        </pc:sldMkLst>
      </pc:sldChg>
      <pc:sldChg chg="addSp delSp">
        <pc:chgData name="Kyle Cline" userId="f1daf52a-d92e-46c9-ad3c-4b6eeb7cee25" providerId="ADAL" clId="{8BD234DD-857B-49B8-9AF8-EF4F8678E6E6}" dt="2020-02-28T18:00:01.302" v="12"/>
        <pc:sldMkLst>
          <pc:docMk/>
          <pc:sldMk cId="3403716887" sldId="430"/>
        </pc:sldMkLst>
        <pc:picChg chg="add del">
          <ac:chgData name="Kyle Cline" userId="f1daf52a-d92e-46c9-ad3c-4b6eeb7cee25" providerId="ADAL" clId="{8BD234DD-857B-49B8-9AF8-EF4F8678E6E6}" dt="2020-02-28T17:59:58.660" v="10"/>
          <ac:picMkLst>
            <pc:docMk/>
            <pc:sldMk cId="3403716887" sldId="430"/>
            <ac:picMk id="2" creationId="{20798FC0-AA89-4BF0-B73F-D3C9C8643586}"/>
          </ac:picMkLst>
        </pc:picChg>
        <pc:picChg chg="add del">
          <ac:chgData name="Kyle Cline" userId="f1daf52a-d92e-46c9-ad3c-4b6eeb7cee25" providerId="ADAL" clId="{8BD234DD-857B-49B8-9AF8-EF4F8678E6E6}" dt="2020-02-28T18:00:01.302" v="12"/>
          <ac:picMkLst>
            <pc:docMk/>
            <pc:sldMk cId="3403716887" sldId="430"/>
            <ac:picMk id="3" creationId="{A0553891-E353-4E8E-BA61-0F7CFA6E1B01}"/>
          </ac:picMkLst>
        </pc:picChg>
      </pc:sldChg>
      <pc:sldChg chg="addSp delSp add del setBg delDesignElem">
        <pc:chgData name="Kyle Cline" userId="f1daf52a-d92e-46c9-ad3c-4b6eeb7cee25" providerId="ADAL" clId="{8BD234DD-857B-49B8-9AF8-EF4F8678E6E6}" dt="2020-02-28T13:36:27.911" v="2"/>
        <pc:sldMkLst>
          <pc:docMk/>
          <pc:sldMk cId="1353985332" sldId="5654"/>
        </pc:sldMkLst>
        <pc:spChg chg="add del">
          <ac:chgData name="Kyle Cline" userId="f1daf52a-d92e-46c9-ad3c-4b6eeb7cee25" providerId="ADAL" clId="{8BD234DD-857B-49B8-9AF8-EF4F8678E6E6}" dt="2020-02-28T13:36:27.911" v="2"/>
          <ac:spMkLst>
            <pc:docMk/>
            <pc:sldMk cId="1353985332" sldId="5654"/>
            <ac:spMk id="12" creationId="{AD21898E-86C0-4C8A-A76C-DF33E844C87A}"/>
          </ac:spMkLst>
        </pc:spChg>
        <pc:spChg chg="add del">
          <ac:chgData name="Kyle Cline" userId="f1daf52a-d92e-46c9-ad3c-4b6eeb7cee25" providerId="ADAL" clId="{8BD234DD-857B-49B8-9AF8-EF4F8678E6E6}" dt="2020-02-28T13:36:27.911" v="2"/>
          <ac:spMkLst>
            <pc:docMk/>
            <pc:sldMk cId="1353985332" sldId="5654"/>
            <ac:spMk id="14" creationId="{5C8F04BD-D093-45D0-B54C-50FDB308B4EE}"/>
          </ac:spMkLst>
        </pc:spChg>
      </pc:sldChg>
      <pc:sldChg chg="add ord">
        <pc:chgData name="Kyle Cline" userId="f1daf52a-d92e-46c9-ad3c-4b6eeb7cee25" providerId="ADAL" clId="{8BD234DD-857B-49B8-9AF8-EF4F8678E6E6}" dt="2020-02-28T13:36:32.734" v="4"/>
        <pc:sldMkLst>
          <pc:docMk/>
          <pc:sldMk cId="3916430964" sldId="5654"/>
        </pc:sldMkLst>
      </pc:sldChg>
      <pc:sldChg chg="add del">
        <pc:chgData name="Kyle Cline" userId="f1daf52a-d92e-46c9-ad3c-4b6eeb7cee25" providerId="ADAL" clId="{8BD234DD-857B-49B8-9AF8-EF4F8678E6E6}" dt="2020-02-28T13:36:27.911" v="2"/>
        <pc:sldMkLst>
          <pc:docMk/>
          <pc:sldMk cId="1347683955" sldId="5655"/>
        </pc:sldMkLst>
      </pc:sldChg>
      <pc:sldChg chg="add del">
        <pc:chgData name="Kyle Cline" userId="f1daf52a-d92e-46c9-ad3c-4b6eeb7cee25" providerId="ADAL" clId="{8BD234DD-857B-49B8-9AF8-EF4F8678E6E6}" dt="2020-02-28T17:59:48.662" v="8" actId="2696"/>
        <pc:sldMkLst>
          <pc:docMk/>
          <pc:sldMk cId="3175630014" sldId="5655"/>
        </pc:sldMkLst>
      </pc:sldChg>
      <pc:sldChg chg="add del">
        <pc:chgData name="Kyle Cline" userId="f1daf52a-d92e-46c9-ad3c-4b6eeb7cee25" providerId="ADAL" clId="{8BD234DD-857B-49B8-9AF8-EF4F8678E6E6}" dt="2020-02-29T02:56:35.964" v="18" actId="2696"/>
        <pc:sldMkLst>
          <pc:docMk/>
          <pc:sldMk cId="3928313965" sldId="5656"/>
        </pc:sldMkLst>
      </pc:sldChg>
      <pc:sldChg chg="add">
        <pc:chgData name="Kyle Cline" userId="f1daf52a-d92e-46c9-ad3c-4b6eeb7cee25" providerId="ADAL" clId="{8BD234DD-857B-49B8-9AF8-EF4F8678E6E6}" dt="2020-02-28T18:05:48.981" v="16"/>
        <pc:sldMkLst>
          <pc:docMk/>
          <pc:sldMk cId="27933943" sldId="56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7BCCC-D3C2-4F07-AE2D-B37F983FB51E}" type="datetimeFigureOut">
              <a:rPr lang="en-US" smtClean="0"/>
              <a:t>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E8359-2E40-4848-8F37-9BF6FD5392F0}" type="slidenum">
              <a:rPr lang="en-US" smtClean="0"/>
              <a:t>‹#›</a:t>
            </a:fld>
            <a:endParaRPr lang="en-US"/>
          </a:p>
        </p:txBody>
      </p:sp>
    </p:spTree>
    <p:extLst>
      <p:ext uri="{BB962C8B-B14F-4D97-AF65-F5344CB8AC3E}">
        <p14:creationId xmlns:p14="http://schemas.microsoft.com/office/powerpoint/2010/main" val="1166761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11E0DE4-C1C2-4D48-9DB8-7908D6B5EC7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3685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svg"/><Relationship Id="rId3" Type="http://schemas.microsoft.com/office/2007/relationships/hdphoto" Target="../media/hdphoto1.wdp"/><Relationship Id="rId7" Type="http://schemas.openxmlformats.org/officeDocument/2006/relationships/image" Target="../media/image22.svg"/><Relationship Id="rId12"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17.svg"/><Relationship Id="rId5" Type="http://schemas.openxmlformats.org/officeDocument/2006/relationships/image" Target="../media/image20.svg"/><Relationship Id="rId15" Type="http://schemas.openxmlformats.org/officeDocument/2006/relationships/image" Target="../media/image28.svg"/><Relationship Id="rId10"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svg"/><Relationship Id="rId18" Type="http://schemas.openxmlformats.org/officeDocument/2006/relationships/image" Target="../media/image37.jpeg"/><Relationship Id="rId3" Type="http://schemas.openxmlformats.org/officeDocument/2006/relationships/image" Target="../media/image20.svg"/><Relationship Id="rId7" Type="http://schemas.openxmlformats.org/officeDocument/2006/relationships/image" Target="../media/image30.svg"/><Relationship Id="rId12" Type="http://schemas.openxmlformats.org/officeDocument/2006/relationships/image" Target="../media/image33.png"/><Relationship Id="rId17" Type="http://schemas.openxmlformats.org/officeDocument/2006/relationships/image" Target="../media/image24.svg"/><Relationship Id="rId2" Type="http://schemas.openxmlformats.org/officeDocument/2006/relationships/image" Target="../media/image19.png"/><Relationship Id="rId16"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2.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17.svg"/><Relationship Id="rId14"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18" Type="http://schemas.openxmlformats.org/officeDocument/2006/relationships/image" Target="../media/image42.png"/><Relationship Id="rId3" Type="http://schemas.openxmlformats.org/officeDocument/2006/relationships/image" Target="../media/image30.svg"/><Relationship Id="rId7" Type="http://schemas.openxmlformats.org/officeDocument/2006/relationships/image" Target="../media/image15.svg"/><Relationship Id="rId12" Type="http://schemas.openxmlformats.org/officeDocument/2006/relationships/image" Target="../media/image40.png"/><Relationship Id="rId17" Type="http://schemas.openxmlformats.org/officeDocument/2006/relationships/image" Target="../media/image17.svg"/><Relationship Id="rId2" Type="http://schemas.openxmlformats.org/officeDocument/2006/relationships/image" Target="../media/image29.png"/><Relationship Id="rId16"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13.svg"/><Relationship Id="rId15" Type="http://schemas.openxmlformats.org/officeDocument/2006/relationships/image" Target="../media/image22.svg"/><Relationship Id="rId10" Type="http://schemas.openxmlformats.org/officeDocument/2006/relationships/image" Target="../media/image10.png"/><Relationship Id="rId19" Type="http://schemas.openxmlformats.org/officeDocument/2006/relationships/image" Target="../media/image43.svg"/><Relationship Id="rId4" Type="http://schemas.openxmlformats.org/officeDocument/2006/relationships/image" Target="../media/image12.png"/><Relationship Id="rId9" Type="http://schemas.openxmlformats.org/officeDocument/2006/relationships/image" Target="../media/image39.svg"/><Relationship Id="rId1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9.svg"/><Relationship Id="rId18" Type="http://schemas.openxmlformats.org/officeDocument/2006/relationships/image" Target="../media/image42.png"/><Relationship Id="rId3" Type="http://schemas.openxmlformats.org/officeDocument/2006/relationships/image" Target="../media/image11.svg"/><Relationship Id="rId7" Type="http://schemas.openxmlformats.org/officeDocument/2006/relationships/image" Target="../media/image22.svg"/><Relationship Id="rId12" Type="http://schemas.openxmlformats.org/officeDocument/2006/relationships/image" Target="../media/image38.png"/><Relationship Id="rId17" Type="http://schemas.openxmlformats.org/officeDocument/2006/relationships/image" Target="../media/image30.svg"/><Relationship Id="rId2" Type="http://schemas.openxmlformats.org/officeDocument/2006/relationships/image" Target="../media/image10.png"/><Relationship Id="rId16"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15.svg"/><Relationship Id="rId5" Type="http://schemas.openxmlformats.org/officeDocument/2006/relationships/image" Target="../media/image41.svg"/><Relationship Id="rId15" Type="http://schemas.openxmlformats.org/officeDocument/2006/relationships/image" Target="../media/image17.svg"/><Relationship Id="rId10" Type="http://schemas.openxmlformats.org/officeDocument/2006/relationships/image" Target="../media/image14.png"/><Relationship Id="rId19" Type="http://schemas.openxmlformats.org/officeDocument/2006/relationships/image" Target="../media/image43.svg"/><Relationship Id="rId4" Type="http://schemas.openxmlformats.org/officeDocument/2006/relationships/image" Target="../media/image40.png"/><Relationship Id="rId9" Type="http://schemas.openxmlformats.org/officeDocument/2006/relationships/image" Target="../media/image13.svg"/><Relationship Id="rId1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5.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44.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4.svg"/><Relationship Id="rId3" Type="http://schemas.microsoft.com/office/2007/relationships/hdphoto" Target="../media/hdphoto2.wdp"/><Relationship Id="rId7" Type="http://schemas.openxmlformats.org/officeDocument/2006/relationships/image" Target="../media/image32.svg"/><Relationship Id="rId12" Type="http://schemas.openxmlformats.org/officeDocument/2006/relationships/image" Target="../media/image23.png"/><Relationship Id="rId2" Type="http://schemas.openxmlformats.org/officeDocument/2006/relationships/image" Target="../media/image46.png"/><Relationship Id="rId1" Type="http://schemas.openxmlformats.org/officeDocument/2006/relationships/slideMaster" Target="../slideMasters/slideMaster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5.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30.svg"/><Relationship Id="rId7" Type="http://schemas.openxmlformats.org/officeDocument/2006/relationships/image" Target="../media/image50.svg"/><Relationship Id="rId12" Type="http://schemas.openxmlformats.org/officeDocument/2006/relationships/image" Target="../media/image53.jpeg"/><Relationship Id="rId2" Type="http://schemas.openxmlformats.org/officeDocument/2006/relationships/image" Target="../media/image29.png"/><Relationship Id="rId16" Type="http://schemas.openxmlformats.org/officeDocument/2006/relationships/image" Target="../media/image57.svg"/><Relationship Id="rId1" Type="http://schemas.openxmlformats.org/officeDocument/2006/relationships/slideMaster" Target="../slideMasters/slideMaster3.xml"/><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svg"/><Relationship Id="rId15" Type="http://schemas.openxmlformats.org/officeDocument/2006/relationships/image" Target="../media/image56.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3.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45.svg"/><Relationship Id="rId4"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45.svg"/><Relationship Id="rId4"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2.sv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0.png"/><Relationship Id="rId18" Type="http://schemas.openxmlformats.org/officeDocument/2006/relationships/image" Target="../media/image43.svg"/><Relationship Id="rId3"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1.svg"/><Relationship Id="rId17" Type="http://schemas.openxmlformats.org/officeDocument/2006/relationships/image" Target="../media/image42.png"/><Relationship Id="rId2" Type="http://schemas.openxmlformats.org/officeDocument/2006/relationships/image" Target="../media/image63.png"/><Relationship Id="rId16" Type="http://schemas.openxmlformats.org/officeDocument/2006/relationships/image" Target="../media/image22.svg"/><Relationship Id="rId1" Type="http://schemas.openxmlformats.org/officeDocument/2006/relationships/slideMaster" Target="../slideMasters/slideMaster3.xml"/><Relationship Id="rId6" Type="http://schemas.openxmlformats.org/officeDocument/2006/relationships/image" Target="../media/image13.svg"/><Relationship Id="rId11" Type="http://schemas.openxmlformats.org/officeDocument/2006/relationships/image" Target="../media/image10.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39.svg"/><Relationship Id="rId19" Type="http://schemas.openxmlformats.org/officeDocument/2006/relationships/image" Target="../media/image8.jpeg"/><Relationship Id="rId4" Type="http://schemas.openxmlformats.org/officeDocument/2006/relationships/image" Target="../media/image30.svg"/><Relationship Id="rId9" Type="http://schemas.openxmlformats.org/officeDocument/2006/relationships/image" Target="../media/image38.png"/><Relationship Id="rId14" Type="http://schemas.openxmlformats.org/officeDocument/2006/relationships/image" Target="../media/image41.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CE19-A22A-47F3-8B01-3DB21D97CA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C0AF46-E407-4AE1-9E66-9392C76D9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63E910-2A8C-4E32-B584-E2D6CEDB81DD}"/>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0E62F661-CC2B-4B6D-B271-92335EEEC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A329D-AAF4-44C6-B902-44CA24D74242}"/>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448408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0EC3-746E-4889-9734-7EB2E2B170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B8231C-F38C-4D3C-A7BC-EDA5B7AC0A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4E9EA-9C54-49A0-9951-76C7E16337DF}"/>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6B60AFDA-B823-49EE-B763-DA74163E2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45961-ACAF-4150-824E-9B2D27BB4004}"/>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05179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987F9-6A1F-47F7-9E66-041501D2D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504B4-983D-4819-B5BA-DD5221FFE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E1586-34CD-4577-ADFE-79F7BFFF1AE0}"/>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387F4AA3-900E-4F0B-AA31-92D5511A8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CF890-5AE6-4E13-A213-1A9E01E7983A}"/>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873257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orporate Strategy Cascade Title">
    <p:spTree>
      <p:nvGrpSpPr>
        <p:cNvPr id="1" name=""/>
        <p:cNvGrpSpPr/>
        <p:nvPr/>
      </p:nvGrpSpPr>
      <p:grpSpPr>
        <a:xfrm>
          <a:off x="0" y="0"/>
          <a:ext cx="0" cy="0"/>
          <a:chOff x="0" y="0"/>
          <a:chExt cx="0" cy="0"/>
        </a:xfrm>
      </p:grpSpPr>
      <p:pic>
        <p:nvPicPr>
          <p:cNvPr id="8" name="Picture 7" descr="Master pag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88" y="0"/>
            <a:ext cx="12185904" cy="6858000"/>
          </a:xfrm>
          <a:prstGeom prst="rect">
            <a:avLst/>
          </a:prstGeom>
        </p:spPr>
      </p:pic>
      <p:sp>
        <p:nvSpPr>
          <p:cNvPr id="2" name="Title 1"/>
          <p:cNvSpPr>
            <a:spLocks noGrp="1"/>
          </p:cNvSpPr>
          <p:nvPr>
            <p:ph type="ctrTitle"/>
          </p:nvPr>
        </p:nvSpPr>
        <p:spPr>
          <a:xfrm>
            <a:off x="1079500" y="2935817"/>
            <a:ext cx="5301849" cy="515937"/>
          </a:xfrm>
        </p:spPr>
        <p:txBody>
          <a:bodyPr anchor="t" anchorCtr="0">
            <a:noAutofit/>
          </a:bodyPr>
          <a:lstStyle>
            <a:lvl1pPr algn="l">
              <a:defRPr sz="3600" baseline="0"/>
            </a:lvl1pPr>
          </a:lstStyle>
          <a:p>
            <a:endParaRPr lang="en-US" dirty="0"/>
          </a:p>
        </p:txBody>
      </p:sp>
      <p:sp>
        <p:nvSpPr>
          <p:cNvPr id="3" name="Subtitle 2"/>
          <p:cNvSpPr>
            <a:spLocks noGrp="1"/>
          </p:cNvSpPr>
          <p:nvPr>
            <p:ph type="subTitle" idx="1"/>
          </p:nvPr>
        </p:nvSpPr>
        <p:spPr>
          <a:xfrm>
            <a:off x="1079500" y="3769286"/>
            <a:ext cx="5301849" cy="514350"/>
          </a:xfrm>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Footer Placeholder 2"/>
          <p:cNvSpPr>
            <a:spLocks noGrp="1"/>
          </p:cNvSpPr>
          <p:nvPr userDrawn="1"/>
        </p:nvSpPr>
        <p:spPr>
          <a:xfrm>
            <a:off x="1079501" y="6404632"/>
            <a:ext cx="1467291" cy="130175"/>
          </a:xfrm>
          <a:prstGeom prst="rect">
            <a:avLst/>
          </a:prstGeom>
          <a:noFill/>
        </p:spPr>
        <p:txBody>
          <a:bodyPr lIns="0" tIns="34290" rIns="68580" bIns="34290"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eaLnBrk="1" hangingPunct="1">
              <a:defRPr/>
            </a:pPr>
            <a:r>
              <a:rPr lang="en-US" sz="700" dirty="0">
                <a:solidFill>
                  <a:schemeClr val="bg1">
                    <a:lumMod val="65000"/>
                  </a:schemeClr>
                </a:solidFill>
                <a:latin typeface="Arial Narrow" panose="020B0606020202030204" pitchFamily="34" charset="0"/>
              </a:rPr>
              <a:t>Caterpillar Non-Confidential</a:t>
            </a:r>
          </a:p>
        </p:txBody>
      </p:sp>
      <p:pic>
        <p:nvPicPr>
          <p:cNvPr id="14" name="Picture 13" descr="Corp Strategy_tagline5.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89508"/>
          <a:stretch/>
        </p:blipFill>
        <p:spPr>
          <a:xfrm>
            <a:off x="1079501" y="5826718"/>
            <a:ext cx="5105022" cy="264865"/>
          </a:xfrm>
          <a:prstGeom prst="rect">
            <a:avLst/>
          </a:prstGeom>
        </p:spPr>
      </p:pic>
      <p:grpSp>
        <p:nvGrpSpPr>
          <p:cNvPr id="15" name="Group 14"/>
          <p:cNvGrpSpPr/>
          <p:nvPr userDrawn="1"/>
        </p:nvGrpSpPr>
        <p:grpSpPr>
          <a:xfrm>
            <a:off x="0" y="1843599"/>
            <a:ext cx="293632" cy="2945826"/>
            <a:chOff x="75085" y="-1"/>
            <a:chExt cx="293632" cy="942282"/>
          </a:xfrm>
        </p:grpSpPr>
        <p:sp>
          <p:nvSpPr>
            <p:cNvPr id="16" name="Rectangle 15"/>
            <p:cNvSpPr/>
            <p:nvPr userDrawn="1"/>
          </p:nvSpPr>
          <p:spPr>
            <a:xfrm rot="16200000" flipV="1">
              <a:off x="-317535" y="392619"/>
              <a:ext cx="942282" cy="157041"/>
            </a:xfrm>
            <a:prstGeom prst="rect">
              <a:avLst/>
            </a:prstGeom>
            <a:solidFill>
              <a:srgbClr val="EFA7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rot="16200000" flipV="1">
              <a:off x="-273136" y="361883"/>
              <a:ext cx="942280" cy="218513"/>
            </a:xfrm>
            <a:prstGeom prst="rect">
              <a:avLst/>
            </a:prstGeom>
            <a:solidFill>
              <a:srgbClr val="EFA720">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rot="16200000" flipV="1">
              <a:off x="-133151" y="440413"/>
              <a:ext cx="942282" cy="61454"/>
            </a:xfrm>
            <a:prstGeom prst="rect">
              <a:avLst/>
            </a:prstGeom>
            <a:solidFill>
              <a:srgbClr val="EFA72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509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17 Corporate Strategy">
    <p:spTree>
      <p:nvGrpSpPr>
        <p:cNvPr id="1" name=""/>
        <p:cNvGrpSpPr/>
        <p:nvPr/>
      </p:nvGrpSpPr>
      <p:grpSpPr>
        <a:xfrm>
          <a:off x="0" y="0"/>
          <a:ext cx="0" cy="0"/>
          <a:chOff x="0" y="0"/>
          <a:chExt cx="0" cy="0"/>
        </a:xfrm>
      </p:grpSpPr>
      <p:sp>
        <p:nvSpPr>
          <p:cNvPr id="2" name="Title 1"/>
          <p:cNvSpPr>
            <a:spLocks noGrp="1"/>
          </p:cNvSpPr>
          <p:nvPr>
            <p:ph type="title"/>
          </p:nvPr>
        </p:nvSpPr>
        <p:spPr>
          <a:xfrm>
            <a:off x="838200" y="1161384"/>
            <a:ext cx="10515600" cy="531960"/>
          </a:xfrm>
        </p:spPr>
        <p:txBody>
          <a:bodyPr/>
          <a:lstStyle/>
          <a:p>
            <a:r>
              <a:rPr lang="en-US" dirty="0"/>
              <a:t>Click to edit Master title style</a:t>
            </a:r>
          </a:p>
        </p:txBody>
      </p:sp>
      <p:sp>
        <p:nvSpPr>
          <p:cNvPr id="3" name="Content Placeholder 2"/>
          <p:cNvSpPr>
            <a:spLocks noGrp="1"/>
          </p:cNvSpPr>
          <p:nvPr>
            <p:ph idx="1"/>
          </p:nvPr>
        </p:nvSpPr>
        <p:spPr>
          <a:xfrm>
            <a:off x="834648" y="2245668"/>
            <a:ext cx="10515600" cy="4065434"/>
          </a:xfrm>
        </p:spPr>
        <p:txBody>
          <a:bodyPr/>
          <a:lstStyle>
            <a:lvl2pPr marL="685800" indent="-228600">
              <a:buFont typeface="Arial Narrow" panose="020B0606020202030204" pitchFamily="34" charset="0"/>
              <a:buChar char="−"/>
              <a:defRPr/>
            </a:lvl2pPr>
            <a:lvl3pPr marL="1143000" indent="-228600">
              <a:buFont typeface="Wingdings" panose="05000000000000000000" pitchFamily="2" charset="2"/>
              <a:buChar char="§"/>
              <a:defRPr/>
            </a:lvl3pPr>
            <a:lvl4pPr marL="1600200" indent="-228600">
              <a:buFont typeface="Arial Narrow" panose="020B060602020203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9044EC2-7E5F-48B0-995B-703B2F80838A}" type="slidenum">
              <a:rPr lang="en-US" smtClean="0"/>
              <a:t>‹#›</a:t>
            </a:fld>
            <a:endParaRPr lang="en-US"/>
          </a:p>
        </p:txBody>
      </p:sp>
      <p:sp>
        <p:nvSpPr>
          <p:cNvPr id="8" name="Text Placeholder 7"/>
          <p:cNvSpPr>
            <a:spLocks noGrp="1"/>
          </p:cNvSpPr>
          <p:nvPr>
            <p:ph type="body" sz="quarter" idx="13"/>
          </p:nvPr>
        </p:nvSpPr>
        <p:spPr>
          <a:xfrm>
            <a:off x="838200" y="1778527"/>
            <a:ext cx="10515600" cy="295275"/>
          </a:xfrm>
        </p:spPr>
        <p:txBody>
          <a:bodyPr>
            <a:noAutofit/>
          </a:bodyPr>
          <a:lstStyle>
            <a:lvl1pPr marL="0" indent="0">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139635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2017 Corporate Strategy">
    <p:spTree>
      <p:nvGrpSpPr>
        <p:cNvPr id="1" name=""/>
        <p:cNvGrpSpPr/>
        <p:nvPr/>
      </p:nvGrpSpPr>
      <p:grpSpPr>
        <a:xfrm>
          <a:off x="0" y="0"/>
          <a:ext cx="0" cy="0"/>
          <a:chOff x="0" y="0"/>
          <a:chExt cx="0" cy="0"/>
        </a:xfrm>
      </p:grpSpPr>
      <p:pic>
        <p:nvPicPr>
          <p:cNvPr id="15" name="Picture 14" descr="Slide Master page2-0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2801" t="13634" b="11926"/>
          <a:stretch/>
        </p:blipFill>
        <p:spPr>
          <a:xfrm>
            <a:off x="341314" y="935038"/>
            <a:ext cx="11844590" cy="5105035"/>
          </a:xfrm>
          <a:prstGeom prst="rect">
            <a:avLst/>
          </a:prstGeom>
        </p:spPr>
      </p:pic>
      <p:pic>
        <p:nvPicPr>
          <p:cNvPr id="5" name="Picture 4" descr="Corp Strategy_tagline5.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89508"/>
          <a:stretch/>
        </p:blipFill>
        <p:spPr>
          <a:xfrm>
            <a:off x="838202" y="338018"/>
            <a:ext cx="5105022" cy="264865"/>
          </a:xfrm>
          <a:prstGeom prst="rect">
            <a:avLst/>
          </a:prstGeom>
        </p:spPr>
      </p:pic>
      <p:sp>
        <p:nvSpPr>
          <p:cNvPr id="2" name="Title 1"/>
          <p:cNvSpPr>
            <a:spLocks noGrp="1"/>
          </p:cNvSpPr>
          <p:nvPr>
            <p:ph type="title"/>
          </p:nvPr>
        </p:nvSpPr>
        <p:spPr>
          <a:xfrm>
            <a:off x="838200" y="1216068"/>
            <a:ext cx="10515600" cy="531960"/>
          </a:xfrm>
        </p:spPr>
        <p:txBody>
          <a:bodyPr/>
          <a:lstStyle/>
          <a:p>
            <a:r>
              <a:rPr lang="en-US" dirty="0"/>
              <a:t>Click to edit Master title style</a:t>
            </a:r>
          </a:p>
        </p:txBody>
      </p:sp>
      <p:sp>
        <p:nvSpPr>
          <p:cNvPr id="3" name="Content Placeholder 2"/>
          <p:cNvSpPr>
            <a:spLocks noGrp="1"/>
          </p:cNvSpPr>
          <p:nvPr>
            <p:ph idx="1"/>
          </p:nvPr>
        </p:nvSpPr>
        <p:spPr>
          <a:xfrm>
            <a:off x="834648" y="2400542"/>
            <a:ext cx="10515600" cy="3639531"/>
          </a:xfrm>
        </p:spPr>
        <p:txBody>
          <a:bodyPr/>
          <a:lstStyle>
            <a:lvl2pPr marL="685800" indent="-228600">
              <a:buFont typeface="Arial Narrow" panose="020B0606020202030204" pitchFamily="34" charset="0"/>
              <a:buChar char="−"/>
              <a:defRPr/>
            </a:lvl2pPr>
            <a:lvl3pPr marL="1143000" indent="-228600">
              <a:buFont typeface="Wingdings" panose="05000000000000000000" pitchFamily="2" charset="2"/>
              <a:buChar char="§"/>
              <a:defRPr/>
            </a:lvl3pPr>
            <a:lvl4pPr marL="1600200" indent="-228600">
              <a:buFont typeface="Arial Narrow" panose="020B060602020203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6E7C81"/>
                </a:solidFill>
              </a:defRPr>
            </a:lvl1pPr>
          </a:lstStyle>
          <a:p>
            <a:fld id="{49044EC2-7E5F-48B0-995B-703B2F80838A}" type="slidenum">
              <a:rPr lang="en-US" smtClean="0"/>
              <a:pPr/>
              <a:t>‹#›</a:t>
            </a:fld>
            <a:endParaRPr lang="en-US" dirty="0"/>
          </a:p>
        </p:txBody>
      </p:sp>
      <p:sp>
        <p:nvSpPr>
          <p:cNvPr id="8" name="Text Placeholder 7"/>
          <p:cNvSpPr>
            <a:spLocks noGrp="1"/>
          </p:cNvSpPr>
          <p:nvPr>
            <p:ph type="body" sz="quarter" idx="13"/>
          </p:nvPr>
        </p:nvSpPr>
        <p:spPr>
          <a:xfrm>
            <a:off x="838200" y="1833211"/>
            <a:ext cx="10515600" cy="295275"/>
          </a:xfrm>
        </p:spPr>
        <p:txBody>
          <a:bodyPr>
            <a:noAutofit/>
          </a:bodyPr>
          <a:lstStyle>
            <a:lvl1pPr marL="0" indent="0">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2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73219" y="6445250"/>
            <a:ext cx="1419225"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Footer Placeholder 2"/>
          <p:cNvSpPr>
            <a:spLocks noGrp="1"/>
          </p:cNvSpPr>
          <p:nvPr userDrawn="1"/>
        </p:nvSpPr>
        <p:spPr>
          <a:xfrm>
            <a:off x="834648" y="6584639"/>
            <a:ext cx="5102225" cy="130175"/>
          </a:xfrm>
          <a:prstGeom prst="rect">
            <a:avLst/>
          </a:prstGeom>
          <a:noFill/>
        </p:spPr>
        <p:txBody>
          <a:bodyPr lIns="0" tIns="34290" rIns="68580" bIns="34290"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eaLnBrk="1" hangingPunct="1">
              <a:defRPr/>
            </a:pPr>
            <a:r>
              <a:rPr lang="en-US" sz="700" dirty="0">
                <a:solidFill>
                  <a:schemeClr val="bg1">
                    <a:lumMod val="65000"/>
                  </a:schemeClr>
                </a:solidFill>
                <a:latin typeface="Arial Narrow" panose="020B0606020202030204" pitchFamily="34" charset="0"/>
              </a:rPr>
              <a:t>Caterpillar Confidential Green</a:t>
            </a:r>
          </a:p>
        </p:txBody>
      </p:sp>
      <p:grpSp>
        <p:nvGrpSpPr>
          <p:cNvPr id="11" name="Group 10"/>
          <p:cNvGrpSpPr/>
          <p:nvPr userDrawn="1"/>
        </p:nvGrpSpPr>
        <p:grpSpPr>
          <a:xfrm>
            <a:off x="0" y="935038"/>
            <a:ext cx="293632" cy="5105035"/>
            <a:chOff x="75085" y="-1"/>
            <a:chExt cx="293632" cy="942282"/>
          </a:xfrm>
        </p:grpSpPr>
        <p:sp>
          <p:nvSpPr>
            <p:cNvPr id="12" name="Rectangle 11"/>
            <p:cNvSpPr/>
            <p:nvPr userDrawn="1"/>
          </p:nvSpPr>
          <p:spPr>
            <a:xfrm rot="16200000" flipV="1">
              <a:off x="-317535" y="392619"/>
              <a:ext cx="942282" cy="157041"/>
            </a:xfrm>
            <a:prstGeom prst="rect">
              <a:avLst/>
            </a:prstGeom>
            <a:solidFill>
              <a:srgbClr val="EFA7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rot="16200000" flipV="1">
              <a:off x="-273136" y="361883"/>
              <a:ext cx="942280" cy="218513"/>
            </a:xfrm>
            <a:prstGeom prst="rect">
              <a:avLst/>
            </a:prstGeom>
            <a:solidFill>
              <a:srgbClr val="EFA720">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rot="16200000" flipV="1">
              <a:off x="-133151" y="440413"/>
              <a:ext cx="942282" cy="61454"/>
            </a:xfrm>
            <a:prstGeom prst="rect">
              <a:avLst/>
            </a:prstGeom>
            <a:solidFill>
              <a:srgbClr val="EFA72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2819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52525"/>
            <a:ext cx="10515600" cy="531960"/>
          </a:xfrm>
        </p:spPr>
        <p:txBody>
          <a:bodyPr/>
          <a:lstStyle/>
          <a:p>
            <a:r>
              <a:rPr lang="en-US"/>
              <a:t>Click to edit Master title style</a:t>
            </a:r>
          </a:p>
        </p:txBody>
      </p:sp>
      <p:sp>
        <p:nvSpPr>
          <p:cNvPr id="3" name="Content Placeholder 2"/>
          <p:cNvSpPr>
            <a:spLocks noGrp="1"/>
          </p:cNvSpPr>
          <p:nvPr>
            <p:ph sz="half" idx="1"/>
          </p:nvPr>
        </p:nvSpPr>
        <p:spPr>
          <a:xfrm>
            <a:off x="838200" y="2249460"/>
            <a:ext cx="5181600" cy="41999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49460"/>
            <a:ext cx="5181600" cy="419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49044EC2-7E5F-48B0-995B-703B2F80838A}" type="slidenum">
              <a:rPr lang="en-US" smtClean="0"/>
              <a:t>‹#›</a:t>
            </a:fld>
            <a:endParaRPr lang="en-US"/>
          </a:p>
        </p:txBody>
      </p:sp>
      <p:sp>
        <p:nvSpPr>
          <p:cNvPr id="8" name="Text Placeholder 7"/>
          <p:cNvSpPr>
            <a:spLocks noGrp="1"/>
          </p:cNvSpPr>
          <p:nvPr>
            <p:ph type="body" sz="quarter" idx="13"/>
          </p:nvPr>
        </p:nvSpPr>
        <p:spPr>
          <a:xfrm>
            <a:off x="838200" y="1785156"/>
            <a:ext cx="10515600" cy="295275"/>
          </a:xfrm>
        </p:spPr>
        <p:txBody>
          <a:bodyPr>
            <a:noAutofit/>
          </a:bodyPr>
          <a:lstStyle>
            <a:lvl1pPr marL="0" indent="0">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90787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531960"/>
          </a:xfrm>
        </p:spPr>
        <p:txBody>
          <a:bodyPr/>
          <a:lstStyle/>
          <a:p>
            <a:r>
              <a:rPr lang="en-US"/>
              <a:t>Click to edit Master title style</a:t>
            </a:r>
          </a:p>
        </p:txBody>
      </p:sp>
      <p:sp>
        <p:nvSpPr>
          <p:cNvPr id="3" name="Text Placeholder 2"/>
          <p:cNvSpPr>
            <a:spLocks noGrp="1"/>
          </p:cNvSpPr>
          <p:nvPr>
            <p:ph type="body" idx="1"/>
          </p:nvPr>
        </p:nvSpPr>
        <p:spPr>
          <a:xfrm>
            <a:off x="839788" y="1600200"/>
            <a:ext cx="5157787" cy="528638"/>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209801"/>
            <a:ext cx="5157787" cy="36385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00200"/>
            <a:ext cx="5183188" cy="528638"/>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209801"/>
            <a:ext cx="5183188" cy="36385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49044EC2-7E5F-48B0-995B-703B2F80838A}" type="slidenum">
              <a:rPr lang="en-US" smtClean="0"/>
              <a:t>‹#›</a:t>
            </a:fld>
            <a:endParaRPr lang="en-US"/>
          </a:p>
        </p:txBody>
      </p:sp>
      <p:sp>
        <p:nvSpPr>
          <p:cNvPr id="10" name="Text Placeholder 7"/>
          <p:cNvSpPr>
            <a:spLocks noGrp="1"/>
          </p:cNvSpPr>
          <p:nvPr>
            <p:ph type="body" sz="quarter" idx="13"/>
          </p:nvPr>
        </p:nvSpPr>
        <p:spPr>
          <a:xfrm>
            <a:off x="838200" y="897085"/>
            <a:ext cx="10515600" cy="295275"/>
          </a:xfrm>
        </p:spPr>
        <p:txBody>
          <a:bodyPr>
            <a:noAutofit/>
          </a:bodyPr>
          <a:lstStyle>
            <a:lvl1pPr marL="0" indent="0">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276562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9044EC2-7E5F-48B0-995B-703B2F80838A}" type="slidenum">
              <a:rPr lang="en-US" smtClean="0"/>
              <a:t>‹#›</a:t>
            </a:fld>
            <a:endParaRPr lang="en-US"/>
          </a:p>
        </p:txBody>
      </p:sp>
      <p:sp>
        <p:nvSpPr>
          <p:cNvPr id="6" name="Text Placeholder 7"/>
          <p:cNvSpPr>
            <a:spLocks noGrp="1"/>
          </p:cNvSpPr>
          <p:nvPr>
            <p:ph type="body" sz="quarter" idx="13"/>
          </p:nvPr>
        </p:nvSpPr>
        <p:spPr>
          <a:xfrm>
            <a:off x="838200" y="897085"/>
            <a:ext cx="10515600" cy="295275"/>
          </a:xfrm>
        </p:spPr>
        <p:txBody>
          <a:bodyPr>
            <a:noAutofit/>
          </a:bodyPr>
          <a:lstStyle>
            <a:lvl1pPr marL="0" indent="0">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667651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044EC2-7E5F-48B0-995B-703B2F80838A}" type="slidenum">
              <a:rPr lang="en-US" smtClean="0"/>
              <a:t>‹#›</a:t>
            </a:fld>
            <a:endParaRPr lang="en-US"/>
          </a:p>
        </p:txBody>
      </p:sp>
    </p:spTree>
    <p:extLst>
      <p:ext uri="{BB962C8B-B14F-4D97-AF65-F5344CB8AC3E}">
        <p14:creationId xmlns:p14="http://schemas.microsoft.com/office/powerpoint/2010/main" val="1238524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t" anchorCtr="0"/>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49044EC2-7E5F-48B0-995B-703B2F80838A}" type="slidenum">
              <a:rPr lang="en-US" smtClean="0"/>
              <a:t>‹#›</a:t>
            </a:fld>
            <a:endParaRPr lang="en-US"/>
          </a:p>
        </p:txBody>
      </p:sp>
    </p:spTree>
    <p:extLst>
      <p:ext uri="{BB962C8B-B14F-4D97-AF65-F5344CB8AC3E}">
        <p14:creationId xmlns:p14="http://schemas.microsoft.com/office/powerpoint/2010/main" val="171201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45D6-2FA8-4AA2-8AD5-8EF7695F1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C2461-AB78-45BD-8EE8-06FDBE412D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23262-1654-4B0F-991B-CF1B5EE7584F}"/>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E0BFCCB7-5DE5-4E64-BFEC-4C9D53EFD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51AEA-351E-436F-B746-7143E21E6F7A}"/>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4010661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49044EC2-7E5F-48B0-995B-703B2F80838A}" type="slidenum">
              <a:rPr lang="en-US" smtClean="0"/>
              <a:t>‹#›</a:t>
            </a:fld>
            <a:endParaRPr lang="en-US"/>
          </a:p>
        </p:txBody>
      </p:sp>
    </p:spTree>
    <p:extLst>
      <p:ext uri="{BB962C8B-B14F-4D97-AF65-F5344CB8AC3E}">
        <p14:creationId xmlns:p14="http://schemas.microsoft.com/office/powerpoint/2010/main" val="3657357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044EC2-7E5F-48B0-995B-703B2F80838A}" type="slidenum">
              <a:rPr lang="en-US" smtClean="0"/>
              <a:t>‹#›</a:t>
            </a:fld>
            <a:endParaRPr lang="en-US"/>
          </a:p>
        </p:txBody>
      </p:sp>
      <p:sp>
        <p:nvSpPr>
          <p:cNvPr id="9" name="TextBox 8"/>
          <p:cNvSpPr txBox="1"/>
          <p:nvPr userDrawn="1"/>
        </p:nvSpPr>
        <p:spPr>
          <a:xfrm>
            <a:off x="1524000" y="3844258"/>
            <a:ext cx="914400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latin typeface="Arial Narrow" panose="020B0606020202030204" pitchFamily="34" charset="0"/>
              </a:rPr>
              <a:t>QUESTIONS?</a:t>
            </a:r>
          </a:p>
        </p:txBody>
      </p:sp>
    </p:spTree>
    <p:extLst>
      <p:ext uri="{BB962C8B-B14F-4D97-AF65-F5344CB8AC3E}">
        <p14:creationId xmlns:p14="http://schemas.microsoft.com/office/powerpoint/2010/main" val="3662337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044EC2-7E5F-48B0-995B-703B2F80838A}" type="slidenum">
              <a:rPr lang="en-US" smtClean="0"/>
              <a:t>‹#›</a:t>
            </a:fld>
            <a:endParaRPr lang="en-US"/>
          </a:p>
        </p:txBody>
      </p:sp>
      <p:sp>
        <p:nvSpPr>
          <p:cNvPr id="5" name="TextBox 4"/>
          <p:cNvSpPr txBox="1"/>
          <p:nvPr userDrawn="1"/>
        </p:nvSpPr>
        <p:spPr>
          <a:xfrm>
            <a:off x="1524000" y="3864390"/>
            <a:ext cx="914400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Narrow" panose="020B0606020202030204" pitchFamily="34" charset="0"/>
                <a:ea typeface="+mn-ea"/>
                <a:cs typeface="+mn-cs"/>
              </a:rPr>
              <a:t>© 2017 Caterpillar. </a:t>
            </a:r>
            <a:r>
              <a:rPr lang="en-US" sz="1200" b="0" i="0" kern="1200" dirty="0">
                <a:solidFill>
                  <a:schemeClr val="tx1"/>
                </a:solidFill>
                <a:effectLst/>
                <a:latin typeface="Arial Narrow" panose="020B0606020202030204" pitchFamily="34" charset="0"/>
                <a:ea typeface="+mn-ea"/>
                <a:cs typeface="+mn-cs"/>
              </a:rPr>
              <a:t>All Rights Reserved. CAT, CATERPILLAR, BUILT FOR IT, their respective logos,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Narrow" panose="020B0606020202030204" pitchFamily="34" charset="0"/>
                <a:ea typeface="+mn-ea"/>
                <a:cs typeface="+mn-cs"/>
              </a:rPr>
              <a:t>"Caterpillar Yellow", the "Power Edge" trade dress as well as corporate and product identity used herein,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Narrow" panose="020B0606020202030204" pitchFamily="34" charset="0"/>
                <a:ea typeface="+mn-ea"/>
                <a:cs typeface="+mn-cs"/>
              </a:rPr>
              <a:t>are trademarks of Caterpillar and may not be used without permission.</a:t>
            </a:r>
            <a:endParaRPr lang="en-US" sz="1200" dirty="0">
              <a:latin typeface="Arial Narrow" panose="020B0606020202030204"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1057" y="3329789"/>
            <a:ext cx="1389887" cy="219456"/>
          </a:xfrm>
          <a:prstGeom prst="rect">
            <a:avLst/>
          </a:prstGeom>
        </p:spPr>
      </p:pic>
    </p:spTree>
    <p:extLst>
      <p:ext uri="{BB962C8B-B14F-4D97-AF65-F5344CB8AC3E}">
        <p14:creationId xmlns:p14="http://schemas.microsoft.com/office/powerpoint/2010/main" val="1070179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afe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A2F0D8-2DDE-4FC3-BB36-824F789E0B7B}"/>
              </a:ext>
            </a:extLst>
          </p:cNvPr>
          <p:cNvSpPr/>
          <p:nvPr/>
        </p:nvSpPr>
        <p:spPr>
          <a:xfrm>
            <a:off x="0" y="1"/>
            <a:ext cx="12192000" cy="6582768"/>
          </a:xfrm>
          <a:prstGeom prst="rect">
            <a:avLst/>
          </a:prstGeom>
          <a:solidFill>
            <a:srgbClr val="3F5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5" tIns="45669" rIns="91315" bIns="45669" rtlCol="0" anchor="ctr"/>
          <a:lstStyle/>
          <a:p>
            <a:pPr algn="ctr" defTabSz="608703"/>
            <a:endParaRPr lang="en-US" sz="2400">
              <a:solidFill>
                <a:prstClr val="white"/>
              </a:solidFill>
            </a:endParaRPr>
          </a:p>
        </p:txBody>
      </p:sp>
      <p:pic>
        <p:nvPicPr>
          <p:cNvPr id="14" name="Graphic 13">
            <a:extLst>
              <a:ext uri="{FF2B5EF4-FFF2-40B4-BE49-F238E27FC236}">
                <a16:creationId xmlns:a16="http://schemas.microsoft.com/office/drawing/2014/main" id="{D74681B2-317E-460F-A2A3-81B422ACA6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4351" y="395603"/>
            <a:ext cx="2052388" cy="2186232"/>
          </a:xfrm>
          <a:prstGeom prst="rect">
            <a:avLst/>
          </a:prstGeom>
        </p:spPr>
      </p:pic>
      <p:grpSp>
        <p:nvGrpSpPr>
          <p:cNvPr id="18" name="Group 17">
            <a:extLst>
              <a:ext uri="{FF2B5EF4-FFF2-40B4-BE49-F238E27FC236}">
                <a16:creationId xmlns:a16="http://schemas.microsoft.com/office/drawing/2014/main" id="{985790C4-207B-4542-8396-2926F155EECE}"/>
              </a:ext>
            </a:extLst>
          </p:cNvPr>
          <p:cNvGrpSpPr/>
          <p:nvPr/>
        </p:nvGrpSpPr>
        <p:grpSpPr>
          <a:xfrm>
            <a:off x="350362" y="99661"/>
            <a:ext cx="1158826" cy="2474422"/>
            <a:chOff x="431975" y="4761575"/>
            <a:chExt cx="1158826" cy="2474422"/>
          </a:xfrm>
        </p:grpSpPr>
        <p:pic>
          <p:nvPicPr>
            <p:cNvPr id="19" name="Graphic 18">
              <a:extLst>
                <a:ext uri="{FF2B5EF4-FFF2-40B4-BE49-F238E27FC236}">
                  <a16:creationId xmlns:a16="http://schemas.microsoft.com/office/drawing/2014/main" id="{57867D52-6609-43A8-AD2D-5D2DFB7E08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02540" y="4761575"/>
              <a:ext cx="673510" cy="1240676"/>
            </a:xfrm>
            <a:prstGeom prst="rect">
              <a:avLst/>
            </a:prstGeom>
          </p:spPr>
        </p:pic>
        <p:pic>
          <p:nvPicPr>
            <p:cNvPr id="20" name="Graphic 19">
              <a:extLst>
                <a:ext uri="{FF2B5EF4-FFF2-40B4-BE49-F238E27FC236}">
                  <a16:creationId xmlns:a16="http://schemas.microsoft.com/office/drawing/2014/main" id="{DBF45F73-9D13-4E4B-9B37-30BC15F4C1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1975" y="6299539"/>
              <a:ext cx="952330" cy="936458"/>
            </a:xfrm>
            <a:prstGeom prst="rect">
              <a:avLst/>
            </a:prstGeom>
          </p:spPr>
        </p:pic>
        <p:pic>
          <p:nvPicPr>
            <p:cNvPr id="22" name="Graphic 21">
              <a:extLst>
                <a:ext uri="{FF2B5EF4-FFF2-40B4-BE49-F238E27FC236}">
                  <a16:creationId xmlns:a16="http://schemas.microsoft.com/office/drawing/2014/main" id="{AFF274F8-9300-4D81-A2BA-1FC7E044145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26648" y="5252633"/>
              <a:ext cx="664153" cy="113853"/>
            </a:xfrm>
            <a:prstGeom prst="rect">
              <a:avLst/>
            </a:prstGeom>
          </p:spPr>
        </p:pic>
      </p:grpSp>
      <p:sp>
        <p:nvSpPr>
          <p:cNvPr id="5" name="TextBox 4"/>
          <p:cNvSpPr txBox="1"/>
          <p:nvPr/>
        </p:nvSpPr>
        <p:spPr>
          <a:xfrm>
            <a:off x="4103364" y="1637625"/>
            <a:ext cx="5441443" cy="3416217"/>
          </a:xfrm>
          <a:prstGeom prst="rect">
            <a:avLst/>
          </a:prstGeom>
          <a:noFill/>
        </p:spPr>
        <p:txBody>
          <a:bodyPr wrap="square" lIns="91315" tIns="45669" rIns="91315" bIns="45669" rtlCol="0">
            <a:spAutoFit/>
          </a:bodyPr>
          <a:lstStyle/>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Designated emergency caller </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CPR/AED or First Responder Certified</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Take cover</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Evacuation</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Fire</a:t>
            </a:r>
          </a:p>
          <a:p>
            <a:pPr marL="1103797" lvl="2" indent="-342900" defTabSz="608703">
              <a:buFont typeface="Courier New" panose="02070309020205020404" pitchFamily="49" charset="0"/>
              <a:buChar char="o"/>
            </a:pPr>
            <a:r>
              <a:rPr lang="en-US" sz="2400" dirty="0">
                <a:solidFill>
                  <a:schemeClr val="bg1"/>
                </a:solidFill>
                <a:latin typeface="Arial Narrow" panose="020B0606020202030204" pitchFamily="34" charset="0"/>
              </a:rPr>
              <a:t>Fire extinguisher locations</a:t>
            </a:r>
          </a:p>
          <a:p>
            <a:pPr marL="1103797" lvl="2" indent="-342900" defTabSz="608703">
              <a:buFont typeface="Courier New" panose="02070309020205020404" pitchFamily="49" charset="0"/>
              <a:buChar char="o"/>
            </a:pPr>
            <a:r>
              <a:rPr lang="en-US" sz="2400" dirty="0">
                <a:solidFill>
                  <a:schemeClr val="bg1"/>
                </a:solidFill>
                <a:latin typeface="Arial Narrow" panose="020B0606020202030204" pitchFamily="34" charset="0"/>
              </a:rPr>
              <a:t>Exit locations and where to meet</a:t>
            </a:r>
          </a:p>
          <a:p>
            <a:pPr marL="456530" indent="-456530" defTabSz="608703">
              <a:spcBef>
                <a:spcPct val="20000"/>
              </a:spcBef>
              <a:buFont typeface="Courier New" panose="02070309020205020404" pitchFamily="49" charset="0"/>
              <a:buChar char="o"/>
            </a:pPr>
            <a:r>
              <a:rPr lang="en-US" sz="2400" dirty="0">
                <a:solidFill>
                  <a:schemeClr val="bg1"/>
                </a:solidFill>
                <a:latin typeface="Arial Narrow" panose="020B0606020202030204" pitchFamily="34" charset="0"/>
              </a:rPr>
              <a:t>Room hazards</a:t>
            </a:r>
          </a:p>
        </p:txBody>
      </p:sp>
      <p:sp>
        <p:nvSpPr>
          <p:cNvPr id="4" name="TextBox 3"/>
          <p:cNvSpPr txBox="1"/>
          <p:nvPr/>
        </p:nvSpPr>
        <p:spPr>
          <a:xfrm>
            <a:off x="1509188" y="1134828"/>
            <a:ext cx="1624778" cy="707783"/>
          </a:xfrm>
          <a:prstGeom prst="rect">
            <a:avLst/>
          </a:prstGeom>
          <a:noFill/>
        </p:spPr>
        <p:txBody>
          <a:bodyPr wrap="square" lIns="91315" tIns="45669" rIns="91315" bIns="45669" rtlCol="0">
            <a:spAutoFit/>
          </a:bodyPr>
          <a:lstStyle/>
          <a:p>
            <a:pPr defTabSz="608703"/>
            <a:r>
              <a:rPr lang="en-US" sz="4000" b="1" dirty="0">
                <a:solidFill>
                  <a:schemeClr val="bg1"/>
                </a:solidFill>
                <a:latin typeface="Arial Narrow" panose="020B0606020202030204" pitchFamily="34" charset="0"/>
              </a:rPr>
              <a:t>Safety</a:t>
            </a:r>
          </a:p>
        </p:txBody>
      </p:sp>
    </p:spTree>
    <p:extLst>
      <p:ext uri="{BB962C8B-B14F-4D97-AF65-F5344CB8AC3E}">
        <p14:creationId xmlns:p14="http://schemas.microsoft.com/office/powerpoint/2010/main" val="983411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Slide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7AC311-CA23-45F8-9EAD-7E9DF43DCCA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l="16573" r="9585" b="293"/>
          <a:stretch/>
        </p:blipFill>
        <p:spPr>
          <a:xfrm>
            <a:off x="1188989" y="1230318"/>
            <a:ext cx="3932358" cy="3913626"/>
          </a:xfrm>
          <a:prstGeom prst="ellipse">
            <a:avLst/>
          </a:prstGeom>
          <a:ln>
            <a:solidFill>
              <a:srgbClr val="FFCD11"/>
            </a:solidFill>
          </a:ln>
        </p:spPr>
      </p:pic>
      <p:pic>
        <p:nvPicPr>
          <p:cNvPr id="139" name="Graphic 138">
            <a:extLst>
              <a:ext uri="{FF2B5EF4-FFF2-40B4-BE49-F238E27FC236}">
                <a16:creationId xmlns:a16="http://schemas.microsoft.com/office/drawing/2014/main" id="{A0FB5B73-EAAC-48F0-8483-2904978554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135" y="412328"/>
            <a:ext cx="5416696" cy="5444712"/>
          </a:xfrm>
          <a:prstGeom prst="rect">
            <a:avLst/>
          </a:prstGeom>
        </p:spPr>
      </p:pic>
      <p:pic>
        <p:nvPicPr>
          <p:cNvPr id="137" name="Graphic 136">
            <a:extLst>
              <a:ext uri="{FF2B5EF4-FFF2-40B4-BE49-F238E27FC236}">
                <a16:creationId xmlns:a16="http://schemas.microsoft.com/office/drawing/2014/main" id="{8B670125-BDC1-4004-8920-27EEBD532B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591871">
            <a:off x="204815" y="2838777"/>
            <a:ext cx="4227964" cy="2113982"/>
          </a:xfrm>
          <a:prstGeom prst="rect">
            <a:avLst/>
          </a:prstGeom>
        </p:spPr>
      </p:pic>
      <p:pic>
        <p:nvPicPr>
          <p:cNvPr id="138" name="Graphic 137">
            <a:extLst>
              <a:ext uri="{FF2B5EF4-FFF2-40B4-BE49-F238E27FC236}">
                <a16:creationId xmlns:a16="http://schemas.microsoft.com/office/drawing/2014/main" id="{43B3A9DD-78BA-40FB-A51A-247A474871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26" y="607936"/>
            <a:ext cx="2572942" cy="5117294"/>
          </a:xfrm>
          <a:prstGeom prst="rect">
            <a:avLst/>
          </a:prstGeom>
        </p:spPr>
      </p:pic>
      <p:sp>
        <p:nvSpPr>
          <p:cNvPr id="141" name="Oval 140">
            <a:extLst>
              <a:ext uri="{FF2B5EF4-FFF2-40B4-BE49-F238E27FC236}">
                <a16:creationId xmlns:a16="http://schemas.microsoft.com/office/drawing/2014/main" id="{664AD1E7-EEA2-4EC6-A2D2-ECCB402DBE5A}"/>
              </a:ext>
            </a:extLst>
          </p:cNvPr>
          <p:cNvSpPr/>
          <p:nvPr/>
        </p:nvSpPr>
        <p:spPr>
          <a:xfrm>
            <a:off x="1195338" y="1230318"/>
            <a:ext cx="3928681" cy="3913626"/>
          </a:xfrm>
          <a:prstGeom prst="ellipse">
            <a:avLst/>
          </a:prstGeom>
          <a:gradFill flip="none" rotWithShape="1">
            <a:gsLst>
              <a:gs pos="19000">
                <a:schemeClr val="tx1">
                  <a:alpha val="35000"/>
                </a:schemeClr>
              </a:gs>
              <a:gs pos="100000">
                <a:schemeClr val="tx1">
                  <a:lumMod val="50000"/>
                  <a:lumOff val="50000"/>
                  <a:alpha val="43000"/>
                </a:schemeClr>
              </a:gs>
            </a:gsLst>
            <a:path path="circle">
              <a:fillToRect l="50000" t="50000" r="50000" b="50000"/>
            </a:path>
            <a:tileRect/>
          </a:gra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C7CAEF0-261D-4EBA-8085-CB18405856D9}"/>
              </a:ext>
            </a:extLst>
          </p:cNvPr>
          <p:cNvSpPr>
            <a:spLocks noGrp="1"/>
          </p:cNvSpPr>
          <p:nvPr>
            <p:ph type="title" hasCustomPrompt="1"/>
          </p:nvPr>
        </p:nvSpPr>
        <p:spPr>
          <a:xfrm>
            <a:off x="7779473" y="2508087"/>
            <a:ext cx="3955246" cy="2147516"/>
          </a:xfrm>
        </p:spPr>
        <p:txBody>
          <a:bodyPr/>
          <a:lstStyle>
            <a:lvl1pPr algn="l">
              <a:defRPr sz="3200" b="0"/>
            </a:lvl1pPr>
          </a:lstStyle>
          <a:p>
            <a:r>
              <a:rPr lang="en-US" dirty="0"/>
              <a:t>CLICK TO EDIT MASTER TITLE STYLE</a:t>
            </a:r>
          </a:p>
        </p:txBody>
      </p:sp>
      <p:pic>
        <p:nvPicPr>
          <p:cNvPr id="3" name="Graphic 2">
            <a:extLst>
              <a:ext uri="{FF2B5EF4-FFF2-40B4-BE49-F238E27FC236}">
                <a16:creationId xmlns:a16="http://schemas.microsoft.com/office/drawing/2014/main" id="{951A05A4-6B74-4FCC-8A94-06038D40A7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5058" y="2259743"/>
            <a:ext cx="1448672" cy="248344"/>
          </a:xfrm>
          <a:prstGeom prst="rect">
            <a:avLst/>
          </a:prstGeom>
        </p:spPr>
      </p:pic>
      <p:grpSp>
        <p:nvGrpSpPr>
          <p:cNvPr id="129" name="Group 128">
            <a:extLst>
              <a:ext uri="{FF2B5EF4-FFF2-40B4-BE49-F238E27FC236}">
                <a16:creationId xmlns:a16="http://schemas.microsoft.com/office/drawing/2014/main" id="{DAA4EE52-0928-4EC7-9572-4139560AE778}"/>
              </a:ext>
            </a:extLst>
          </p:cNvPr>
          <p:cNvGrpSpPr/>
          <p:nvPr/>
        </p:nvGrpSpPr>
        <p:grpSpPr>
          <a:xfrm>
            <a:off x="2707088" y="2585946"/>
            <a:ext cx="5072387" cy="1192729"/>
            <a:chOff x="2035181" y="2497482"/>
            <a:chExt cx="5687342" cy="1337332"/>
          </a:xfrm>
        </p:grpSpPr>
        <p:pic>
          <p:nvPicPr>
            <p:cNvPr id="59" name="Graphic 58">
              <a:extLst>
                <a:ext uri="{FF2B5EF4-FFF2-40B4-BE49-F238E27FC236}">
                  <a16:creationId xmlns:a16="http://schemas.microsoft.com/office/drawing/2014/main" id="{3AF132B4-2DCA-4DC2-92AA-9D842E8F8B0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140998" y="2806114"/>
              <a:ext cx="4581525" cy="1028700"/>
            </a:xfrm>
            <a:prstGeom prst="rect">
              <a:avLst/>
            </a:prstGeom>
          </p:spPr>
        </p:pic>
        <p:pic>
          <p:nvPicPr>
            <p:cNvPr id="60" name="Graphic 59">
              <a:extLst>
                <a:ext uri="{FF2B5EF4-FFF2-40B4-BE49-F238E27FC236}">
                  <a16:creationId xmlns:a16="http://schemas.microsoft.com/office/drawing/2014/main" id="{75258201-7CC8-4350-8E5E-F7A4617FB2F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rot="5400000">
              <a:off x="2416181" y="2116482"/>
              <a:ext cx="904875" cy="1666875"/>
            </a:xfrm>
            <a:prstGeom prst="rect">
              <a:avLst/>
            </a:prstGeom>
          </p:spPr>
        </p:pic>
      </p:grpSp>
    </p:spTree>
    <p:extLst>
      <p:ext uri="{BB962C8B-B14F-4D97-AF65-F5344CB8AC3E}">
        <p14:creationId xmlns:p14="http://schemas.microsoft.com/office/powerpoint/2010/main" val="2138012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White Title Slide">
    <p:spTree>
      <p:nvGrpSpPr>
        <p:cNvPr id="1" name=""/>
        <p:cNvGrpSpPr/>
        <p:nvPr/>
      </p:nvGrpSpPr>
      <p:grpSpPr>
        <a:xfrm>
          <a:off x="0" y="0"/>
          <a:ext cx="0" cy="0"/>
          <a:chOff x="0" y="0"/>
          <a:chExt cx="0" cy="0"/>
        </a:xfrm>
      </p:grpSpPr>
      <p:grpSp>
        <p:nvGrpSpPr>
          <p:cNvPr id="1035" name="Group 1034">
            <a:extLst>
              <a:ext uri="{FF2B5EF4-FFF2-40B4-BE49-F238E27FC236}">
                <a16:creationId xmlns:a16="http://schemas.microsoft.com/office/drawing/2014/main" id="{D5DC3E8E-AB40-49A6-953E-386B6EEB5B61}"/>
              </a:ext>
            </a:extLst>
          </p:cNvPr>
          <p:cNvGrpSpPr/>
          <p:nvPr/>
        </p:nvGrpSpPr>
        <p:grpSpPr>
          <a:xfrm>
            <a:off x="7634071" y="1077756"/>
            <a:ext cx="3787884" cy="3754591"/>
            <a:chOff x="574688" y="607879"/>
            <a:chExt cx="5265018" cy="5218740"/>
          </a:xfrm>
        </p:grpSpPr>
        <p:pic>
          <p:nvPicPr>
            <p:cNvPr id="51" name="Graphic 50">
              <a:extLst>
                <a:ext uri="{FF2B5EF4-FFF2-40B4-BE49-F238E27FC236}">
                  <a16:creationId xmlns:a16="http://schemas.microsoft.com/office/drawing/2014/main" id="{32C6343B-F492-4DA9-B7A1-AB5981B803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688" y="607879"/>
              <a:ext cx="5265018" cy="5218740"/>
            </a:xfrm>
            <a:prstGeom prst="rect">
              <a:avLst/>
            </a:prstGeom>
          </p:spPr>
        </p:pic>
        <p:sp>
          <p:nvSpPr>
            <p:cNvPr id="54" name="Oval 53">
              <a:extLst>
                <a:ext uri="{FF2B5EF4-FFF2-40B4-BE49-F238E27FC236}">
                  <a16:creationId xmlns:a16="http://schemas.microsoft.com/office/drawing/2014/main" id="{D8CF143C-C8AC-4ED7-B5CC-656DA716D4A3}"/>
                </a:ext>
              </a:extLst>
            </p:cNvPr>
            <p:cNvSpPr/>
            <p:nvPr userDrawn="1"/>
          </p:nvSpPr>
          <p:spPr>
            <a:xfrm>
              <a:off x="1195339" y="1230319"/>
              <a:ext cx="3928681" cy="3913627"/>
            </a:xfrm>
            <a:prstGeom prst="ellipse">
              <a:avLst/>
            </a:prstGeom>
            <a:solidFill>
              <a:srgbClr val="88969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4E86C0B7-BC8F-4025-BB39-15AD724DA5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2204964" y="2174651"/>
              <a:ext cx="4172923" cy="2086459"/>
            </a:xfrm>
            <a:prstGeom prst="rect">
              <a:avLst/>
            </a:prstGeom>
          </p:spPr>
        </p:pic>
      </p:grpSp>
      <p:grpSp>
        <p:nvGrpSpPr>
          <p:cNvPr id="66" name="Group 65">
            <a:extLst>
              <a:ext uri="{FF2B5EF4-FFF2-40B4-BE49-F238E27FC236}">
                <a16:creationId xmlns:a16="http://schemas.microsoft.com/office/drawing/2014/main" id="{9AE6903B-90FA-41B8-8A42-41D4F0EEBF32}"/>
              </a:ext>
            </a:extLst>
          </p:cNvPr>
          <p:cNvGrpSpPr/>
          <p:nvPr/>
        </p:nvGrpSpPr>
        <p:grpSpPr>
          <a:xfrm>
            <a:off x="5634238" y="3420432"/>
            <a:ext cx="309452" cy="367482"/>
            <a:chOff x="5635787" y="3440886"/>
            <a:chExt cx="309452" cy="367482"/>
          </a:xfrm>
        </p:grpSpPr>
        <p:grpSp>
          <p:nvGrpSpPr>
            <p:cNvPr id="65" name="Group 64">
              <a:extLst>
                <a:ext uri="{FF2B5EF4-FFF2-40B4-BE49-F238E27FC236}">
                  <a16:creationId xmlns:a16="http://schemas.microsoft.com/office/drawing/2014/main" id="{346BD1B8-08D3-4E7A-A72D-84E3B0C8EF4F}"/>
                </a:ext>
              </a:extLst>
            </p:cNvPr>
            <p:cNvGrpSpPr/>
            <p:nvPr userDrawn="1"/>
          </p:nvGrpSpPr>
          <p:grpSpPr>
            <a:xfrm>
              <a:off x="5635787" y="3440886"/>
              <a:ext cx="309452" cy="367482"/>
              <a:chOff x="5798300" y="3526044"/>
              <a:chExt cx="390243" cy="463423"/>
            </a:xfrm>
          </p:grpSpPr>
          <p:sp>
            <p:nvSpPr>
              <p:cNvPr id="60" name="Rectangle 59">
                <a:extLst>
                  <a:ext uri="{FF2B5EF4-FFF2-40B4-BE49-F238E27FC236}">
                    <a16:creationId xmlns:a16="http://schemas.microsoft.com/office/drawing/2014/main" id="{EDAD1817-D96D-436D-AC1F-4D685989020B}"/>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0DD7103C-2C71-4BF1-A92C-1F685D336116}"/>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19ED0399-CEFE-4298-81F4-2C8E9E657C22}"/>
                  </a:ext>
                </a:extLst>
              </p:cNvPr>
              <p:cNvSpPr/>
              <p:nvPr userDrawn="1"/>
            </p:nvSpPr>
            <p:spPr>
              <a:xfrm>
                <a:off x="5878286" y="3903808"/>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64" name="Graphic 63">
              <a:extLst>
                <a:ext uri="{FF2B5EF4-FFF2-40B4-BE49-F238E27FC236}">
                  <a16:creationId xmlns:a16="http://schemas.microsoft.com/office/drawing/2014/main" id="{83B79A55-18D1-4EE7-A80C-E273F81F60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40061" y="3560978"/>
              <a:ext cx="116374" cy="116374"/>
            </a:xfrm>
            <a:prstGeom prst="rect">
              <a:avLst/>
            </a:prstGeom>
          </p:spPr>
        </p:pic>
      </p:grpSp>
      <p:pic>
        <p:nvPicPr>
          <p:cNvPr id="55" name="Graphic 54">
            <a:extLst>
              <a:ext uri="{FF2B5EF4-FFF2-40B4-BE49-F238E27FC236}">
                <a16:creationId xmlns:a16="http://schemas.microsoft.com/office/drawing/2014/main" id="{E572F78B-4DF7-4D54-8AAD-39F61BD66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0564" y="1946740"/>
            <a:ext cx="1162376" cy="199264"/>
          </a:xfrm>
          <a:prstGeom prst="rect">
            <a:avLst/>
          </a:prstGeom>
        </p:spPr>
      </p:pic>
      <p:sp>
        <p:nvSpPr>
          <p:cNvPr id="13" name="Title 1">
            <a:extLst>
              <a:ext uri="{FF2B5EF4-FFF2-40B4-BE49-F238E27FC236}">
                <a16:creationId xmlns:a16="http://schemas.microsoft.com/office/drawing/2014/main" id="{700687AD-D3D9-403E-9193-51BAD9CCB60D}"/>
              </a:ext>
            </a:extLst>
          </p:cNvPr>
          <p:cNvSpPr>
            <a:spLocks noGrp="1"/>
          </p:cNvSpPr>
          <p:nvPr>
            <p:ph type="title" hasCustomPrompt="1"/>
          </p:nvPr>
        </p:nvSpPr>
        <p:spPr>
          <a:xfrm>
            <a:off x="983946" y="3379807"/>
            <a:ext cx="3910263" cy="587916"/>
          </a:xfrm>
        </p:spPr>
        <p:txBody>
          <a:bodyPr/>
          <a:lstStyle>
            <a:lvl1pPr algn="l">
              <a:defRPr sz="2800" b="0">
                <a:solidFill>
                  <a:schemeClr val="tx1"/>
                </a:solidFill>
              </a:defRPr>
            </a:lvl1pPr>
          </a:lstStyle>
          <a:p>
            <a:r>
              <a:rPr lang="en-US" dirty="0"/>
              <a:t>CLICK TO EDIT MASTER TITLE STYLE</a:t>
            </a:r>
          </a:p>
        </p:txBody>
      </p:sp>
      <p:pic>
        <p:nvPicPr>
          <p:cNvPr id="27" name="Graphic 26">
            <a:extLst>
              <a:ext uri="{FF2B5EF4-FFF2-40B4-BE49-F238E27FC236}">
                <a16:creationId xmlns:a16="http://schemas.microsoft.com/office/drawing/2014/main" id="{5E69DEC0-1662-471C-B837-506D31D9C7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1893" y="580370"/>
            <a:ext cx="1059696" cy="1952072"/>
          </a:xfrm>
          <a:prstGeom prst="rect">
            <a:avLst/>
          </a:prstGeom>
        </p:spPr>
      </p:pic>
      <p:pic>
        <p:nvPicPr>
          <p:cNvPr id="1031" name="Graphic 1030">
            <a:extLst>
              <a:ext uri="{FF2B5EF4-FFF2-40B4-BE49-F238E27FC236}">
                <a16:creationId xmlns:a16="http://schemas.microsoft.com/office/drawing/2014/main" id="{FCCD6A71-553F-4FDB-92ED-F14EF0D417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70288" y="1946740"/>
            <a:ext cx="1498390" cy="1473417"/>
          </a:xfrm>
          <a:prstGeom prst="rect">
            <a:avLst/>
          </a:prstGeom>
        </p:spPr>
      </p:pic>
      <p:pic>
        <p:nvPicPr>
          <p:cNvPr id="1032" name="Graphic 1031">
            <a:extLst>
              <a:ext uri="{FF2B5EF4-FFF2-40B4-BE49-F238E27FC236}">
                <a16:creationId xmlns:a16="http://schemas.microsoft.com/office/drawing/2014/main" id="{B910340A-B324-4F97-8390-EA77ACCB15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52908" y="1503218"/>
            <a:ext cx="3471270" cy="2022826"/>
          </a:xfrm>
          <a:prstGeom prst="rect">
            <a:avLst/>
          </a:prstGeom>
        </p:spPr>
      </p:pic>
      <p:sp>
        <p:nvSpPr>
          <p:cNvPr id="29" name="Oval 28">
            <a:extLst>
              <a:ext uri="{FF2B5EF4-FFF2-40B4-BE49-F238E27FC236}">
                <a16:creationId xmlns:a16="http://schemas.microsoft.com/office/drawing/2014/main" id="{1D910F21-EB03-4C05-A148-638C3A05C427}"/>
              </a:ext>
            </a:extLst>
          </p:cNvPr>
          <p:cNvSpPr/>
          <p:nvPr/>
        </p:nvSpPr>
        <p:spPr>
          <a:xfrm>
            <a:off x="8754119" y="2391525"/>
            <a:ext cx="1344486" cy="1344483"/>
          </a:xfrm>
          <a:prstGeom prst="ellipse">
            <a:avLst/>
          </a:prstGeom>
          <a:noFill/>
          <a:ln w="1270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03770EB9-20EA-4296-BD1E-3702A4E1ED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9467445" y="2247425"/>
            <a:ext cx="823216" cy="1637284"/>
          </a:xfrm>
          <a:prstGeom prst="rect">
            <a:avLst/>
          </a:prstGeom>
        </p:spPr>
      </p:pic>
      <p:pic>
        <p:nvPicPr>
          <p:cNvPr id="43" name="Picture 42">
            <a:extLst>
              <a:ext uri="{FF2B5EF4-FFF2-40B4-BE49-F238E27FC236}">
                <a16:creationId xmlns:a16="http://schemas.microsoft.com/office/drawing/2014/main" id="{EF7E5261-B61C-402E-AD70-DA5A86D3FD1A}"/>
              </a:ext>
            </a:extLst>
          </p:cNvPr>
          <p:cNvPicPr>
            <a:picLocks noChangeAspect="1"/>
          </p:cNvPicPr>
          <p:nvPr/>
        </p:nvPicPr>
        <p:blipFill rotWithShape="1">
          <a:blip r:embed="rId18">
            <a:extLst>
              <a:ext uri="{28A0092B-C50C-407E-A947-70E740481C1C}">
                <a14:useLocalDpi xmlns:a14="http://schemas.microsoft.com/office/drawing/2010/main" val="0"/>
              </a:ext>
            </a:extLst>
          </a:blip>
          <a:srcRect l="37318" t="353" r="9848" b="21564"/>
          <a:stretch/>
        </p:blipFill>
        <p:spPr>
          <a:xfrm>
            <a:off x="8820432" y="2461010"/>
            <a:ext cx="1212508" cy="1195888"/>
          </a:xfrm>
          <a:prstGeom prst="ellipse">
            <a:avLst/>
          </a:prstGeom>
        </p:spPr>
      </p:pic>
      <p:sp>
        <p:nvSpPr>
          <p:cNvPr id="44" name="Oval 43">
            <a:extLst>
              <a:ext uri="{FF2B5EF4-FFF2-40B4-BE49-F238E27FC236}">
                <a16:creationId xmlns:a16="http://schemas.microsoft.com/office/drawing/2014/main" id="{6A3ED8D3-63DF-43BA-A0C5-C63C476AD152}"/>
              </a:ext>
            </a:extLst>
          </p:cNvPr>
          <p:cNvSpPr/>
          <p:nvPr/>
        </p:nvSpPr>
        <p:spPr>
          <a:xfrm>
            <a:off x="8820432" y="2461010"/>
            <a:ext cx="1212508" cy="1195888"/>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73571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y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F6462D-6F5F-4269-96D1-5AD6AF7F1C44}"/>
              </a:ext>
            </a:extLst>
          </p:cNvPr>
          <p:cNvSpPr/>
          <p:nvPr/>
        </p:nvSpPr>
        <p:spPr>
          <a:xfrm>
            <a:off x="0" y="0"/>
            <a:ext cx="12192000" cy="6581775"/>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2" name="Group 51">
            <a:extLst>
              <a:ext uri="{FF2B5EF4-FFF2-40B4-BE49-F238E27FC236}">
                <a16:creationId xmlns:a16="http://schemas.microsoft.com/office/drawing/2014/main" id="{9DA700B5-06BD-45AF-90BA-26CD4FE55650}"/>
              </a:ext>
            </a:extLst>
          </p:cNvPr>
          <p:cNvGrpSpPr/>
          <p:nvPr/>
        </p:nvGrpSpPr>
        <p:grpSpPr>
          <a:xfrm>
            <a:off x="6475891" y="3448028"/>
            <a:ext cx="309452" cy="367482"/>
            <a:chOff x="5635787" y="3440886"/>
            <a:chExt cx="309452" cy="367482"/>
          </a:xfrm>
        </p:grpSpPr>
        <p:grpSp>
          <p:nvGrpSpPr>
            <p:cNvPr id="53" name="Group 52">
              <a:extLst>
                <a:ext uri="{FF2B5EF4-FFF2-40B4-BE49-F238E27FC236}">
                  <a16:creationId xmlns:a16="http://schemas.microsoft.com/office/drawing/2014/main" id="{ACD7D5CB-A9B7-4984-B148-3C5D762F3A76}"/>
                </a:ext>
              </a:extLst>
            </p:cNvPr>
            <p:cNvGrpSpPr/>
            <p:nvPr userDrawn="1"/>
          </p:nvGrpSpPr>
          <p:grpSpPr>
            <a:xfrm>
              <a:off x="5635787" y="3440886"/>
              <a:ext cx="309452" cy="367482"/>
              <a:chOff x="5798300" y="3526044"/>
              <a:chExt cx="390243" cy="463423"/>
            </a:xfrm>
          </p:grpSpPr>
          <p:sp>
            <p:nvSpPr>
              <p:cNvPr id="55" name="Rectangle 54">
                <a:extLst>
                  <a:ext uri="{FF2B5EF4-FFF2-40B4-BE49-F238E27FC236}">
                    <a16:creationId xmlns:a16="http://schemas.microsoft.com/office/drawing/2014/main" id="{6E449CEB-7BD7-4DB6-8223-711270D2FB2E}"/>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12EBF7AA-27FB-48D2-8C38-522C82B414D2}"/>
                  </a:ext>
                </a:extLst>
              </p:cNvPr>
              <p:cNvSpPr/>
              <p:nvPr userDrawn="1"/>
            </p:nvSpPr>
            <p:spPr>
              <a:xfrm>
                <a:off x="5878286" y="3526044"/>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D17755E-6EA9-458C-817F-3657895098FA}"/>
                  </a:ext>
                </a:extLst>
              </p:cNvPr>
              <p:cNvSpPr/>
              <p:nvPr userDrawn="1"/>
            </p:nvSpPr>
            <p:spPr>
              <a:xfrm>
                <a:off x="5878286" y="3903808"/>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54" name="Graphic 53">
              <a:extLst>
                <a:ext uri="{FF2B5EF4-FFF2-40B4-BE49-F238E27FC236}">
                  <a16:creationId xmlns:a16="http://schemas.microsoft.com/office/drawing/2014/main" id="{58EDC476-0319-4BE9-87D2-F1AE6260AD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0061" y="3560978"/>
              <a:ext cx="116374" cy="116374"/>
            </a:xfrm>
            <a:prstGeom prst="rect">
              <a:avLst/>
            </a:prstGeom>
          </p:spPr>
        </p:pic>
      </p:grpSp>
      <p:sp>
        <p:nvSpPr>
          <p:cNvPr id="28" name="Title 1">
            <a:extLst>
              <a:ext uri="{FF2B5EF4-FFF2-40B4-BE49-F238E27FC236}">
                <a16:creationId xmlns:a16="http://schemas.microsoft.com/office/drawing/2014/main" id="{437B8F62-71F9-42F8-AF80-4995C1E078D5}"/>
              </a:ext>
            </a:extLst>
          </p:cNvPr>
          <p:cNvSpPr>
            <a:spLocks noGrp="1"/>
          </p:cNvSpPr>
          <p:nvPr>
            <p:ph type="title" hasCustomPrompt="1"/>
          </p:nvPr>
        </p:nvSpPr>
        <p:spPr>
          <a:xfrm>
            <a:off x="893652" y="3913256"/>
            <a:ext cx="7624637" cy="587916"/>
          </a:xfrm>
        </p:spPr>
        <p:txBody>
          <a:bodyPr/>
          <a:lstStyle>
            <a:lvl1pPr algn="l">
              <a:defRPr sz="4000" b="1">
                <a:solidFill>
                  <a:schemeClr val="bg1"/>
                </a:solidFill>
              </a:defRPr>
            </a:lvl1pPr>
          </a:lstStyle>
          <a:p>
            <a:r>
              <a:rPr lang="en-US" dirty="0"/>
              <a:t>CLICK TO EDIT HEADLINE</a:t>
            </a:r>
          </a:p>
        </p:txBody>
      </p:sp>
      <p:sp>
        <p:nvSpPr>
          <p:cNvPr id="29" name="Text Placeholder 2">
            <a:extLst>
              <a:ext uri="{FF2B5EF4-FFF2-40B4-BE49-F238E27FC236}">
                <a16:creationId xmlns:a16="http://schemas.microsoft.com/office/drawing/2014/main" id="{155B582F-88C6-4B58-A817-98E8190A66DD}"/>
              </a:ext>
            </a:extLst>
          </p:cNvPr>
          <p:cNvSpPr>
            <a:spLocks noGrp="1"/>
          </p:cNvSpPr>
          <p:nvPr>
            <p:ph type="body" idx="1" hasCustomPrompt="1"/>
          </p:nvPr>
        </p:nvSpPr>
        <p:spPr>
          <a:xfrm>
            <a:off x="893652" y="4423087"/>
            <a:ext cx="7617539" cy="419100"/>
          </a:xfrm>
        </p:spPr>
        <p:txBody>
          <a:bodyPr anchor="b">
            <a:noAutofit/>
          </a:bodyPr>
          <a:lstStyle>
            <a:lvl1pPr marL="0" indent="0" algn="l">
              <a:buNone/>
              <a:defRPr sz="2400" b="0">
                <a:solidFill>
                  <a:srgbClr val="FFCD11"/>
                </a:solidFill>
              </a:defRPr>
            </a:lvl1pPr>
            <a:lvl2pPr marL="608703" indent="0">
              <a:buNone/>
              <a:defRPr sz="2400">
                <a:solidFill>
                  <a:schemeClr val="tx1">
                    <a:tint val="75000"/>
                  </a:schemeClr>
                </a:solidFill>
              </a:defRPr>
            </a:lvl2pPr>
            <a:lvl3pPr marL="1217430" indent="0">
              <a:buNone/>
              <a:defRPr sz="2133">
                <a:solidFill>
                  <a:schemeClr val="tx1">
                    <a:tint val="75000"/>
                  </a:schemeClr>
                </a:solidFill>
              </a:defRPr>
            </a:lvl3pPr>
            <a:lvl4pPr marL="1826140" indent="0">
              <a:buNone/>
              <a:defRPr sz="1867">
                <a:solidFill>
                  <a:schemeClr val="tx1">
                    <a:tint val="75000"/>
                  </a:schemeClr>
                </a:solidFill>
              </a:defRPr>
            </a:lvl4pPr>
            <a:lvl5pPr marL="2434858" indent="0">
              <a:buNone/>
              <a:defRPr sz="1867">
                <a:solidFill>
                  <a:schemeClr val="tx1">
                    <a:tint val="75000"/>
                  </a:schemeClr>
                </a:solidFill>
              </a:defRPr>
            </a:lvl5pPr>
            <a:lvl6pPr marL="3043560" indent="0">
              <a:buNone/>
              <a:defRPr sz="1867">
                <a:solidFill>
                  <a:schemeClr val="tx1">
                    <a:tint val="75000"/>
                  </a:schemeClr>
                </a:solidFill>
              </a:defRPr>
            </a:lvl6pPr>
            <a:lvl7pPr marL="3652263" indent="0">
              <a:buNone/>
              <a:defRPr sz="1867">
                <a:solidFill>
                  <a:schemeClr val="tx1">
                    <a:tint val="75000"/>
                  </a:schemeClr>
                </a:solidFill>
              </a:defRPr>
            </a:lvl7pPr>
            <a:lvl8pPr marL="4260981" indent="0">
              <a:buNone/>
              <a:defRPr sz="1867">
                <a:solidFill>
                  <a:schemeClr val="tx1">
                    <a:tint val="75000"/>
                  </a:schemeClr>
                </a:solidFill>
              </a:defRPr>
            </a:lvl8pPr>
            <a:lvl9pPr marL="4869693" indent="0">
              <a:buNone/>
              <a:defRPr sz="1867">
                <a:solidFill>
                  <a:schemeClr val="tx1">
                    <a:tint val="75000"/>
                  </a:schemeClr>
                </a:solidFill>
              </a:defRPr>
            </a:lvl9pPr>
          </a:lstStyle>
          <a:p>
            <a:pPr lvl="0"/>
            <a:r>
              <a:rPr lang="en-US" dirty="0"/>
              <a:t>CLICK TO EDIT SUBHEAD</a:t>
            </a:r>
          </a:p>
        </p:txBody>
      </p:sp>
      <p:grpSp>
        <p:nvGrpSpPr>
          <p:cNvPr id="9" name="Group 8">
            <a:extLst>
              <a:ext uri="{FF2B5EF4-FFF2-40B4-BE49-F238E27FC236}">
                <a16:creationId xmlns:a16="http://schemas.microsoft.com/office/drawing/2014/main" id="{AA240CFF-4F58-4025-80EC-D55592463560}"/>
              </a:ext>
            </a:extLst>
          </p:cNvPr>
          <p:cNvGrpSpPr/>
          <p:nvPr/>
        </p:nvGrpSpPr>
        <p:grpSpPr>
          <a:xfrm>
            <a:off x="5289250" y="325932"/>
            <a:ext cx="6258949" cy="3200112"/>
            <a:chOff x="4452908" y="325932"/>
            <a:chExt cx="6258949" cy="3200112"/>
          </a:xfrm>
        </p:grpSpPr>
        <p:pic>
          <p:nvPicPr>
            <p:cNvPr id="39" name="Graphic 38">
              <a:extLst>
                <a:ext uri="{FF2B5EF4-FFF2-40B4-BE49-F238E27FC236}">
                  <a16:creationId xmlns:a16="http://schemas.microsoft.com/office/drawing/2014/main" id="{8B05FE71-5D9F-407F-80E8-CDCDCC6D09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7919717" y="325932"/>
              <a:ext cx="1059696" cy="1952072"/>
            </a:xfrm>
            <a:prstGeom prst="rect">
              <a:avLst/>
            </a:prstGeom>
          </p:spPr>
        </p:pic>
        <p:pic>
          <p:nvPicPr>
            <p:cNvPr id="40" name="Graphic 39">
              <a:extLst>
                <a:ext uri="{FF2B5EF4-FFF2-40B4-BE49-F238E27FC236}">
                  <a16:creationId xmlns:a16="http://schemas.microsoft.com/office/drawing/2014/main" id="{37FE498B-0879-4C09-B6F1-DF0A4E579C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70288" y="1946740"/>
              <a:ext cx="1498390" cy="1473417"/>
            </a:xfrm>
            <a:prstGeom prst="rect">
              <a:avLst/>
            </a:prstGeom>
          </p:spPr>
        </p:pic>
        <p:pic>
          <p:nvPicPr>
            <p:cNvPr id="41" name="Graphic 40">
              <a:extLst>
                <a:ext uri="{FF2B5EF4-FFF2-40B4-BE49-F238E27FC236}">
                  <a16:creationId xmlns:a16="http://schemas.microsoft.com/office/drawing/2014/main" id="{64F9AB25-A6F1-48AC-A206-EEEF8DB9D37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452908" y="1503218"/>
              <a:ext cx="3471270" cy="2022826"/>
            </a:xfrm>
            <a:prstGeom prst="rect">
              <a:avLst/>
            </a:prstGeom>
          </p:spPr>
        </p:pic>
        <p:grpSp>
          <p:nvGrpSpPr>
            <p:cNvPr id="8" name="Group 7">
              <a:extLst>
                <a:ext uri="{FF2B5EF4-FFF2-40B4-BE49-F238E27FC236}">
                  <a16:creationId xmlns:a16="http://schemas.microsoft.com/office/drawing/2014/main" id="{36CAE53A-77C9-4A75-8C69-891AA333BDC8}"/>
                </a:ext>
              </a:extLst>
            </p:cNvPr>
            <p:cNvGrpSpPr/>
            <p:nvPr userDrawn="1"/>
          </p:nvGrpSpPr>
          <p:grpSpPr>
            <a:xfrm>
              <a:off x="8349085" y="724662"/>
              <a:ext cx="2362772" cy="2516860"/>
              <a:chOff x="8390953" y="1528007"/>
              <a:chExt cx="2362772" cy="2516860"/>
            </a:xfrm>
          </p:grpSpPr>
          <p:pic>
            <p:nvPicPr>
              <p:cNvPr id="6" name="Graphic 5">
                <a:extLst>
                  <a:ext uri="{FF2B5EF4-FFF2-40B4-BE49-F238E27FC236}">
                    <a16:creationId xmlns:a16="http://schemas.microsoft.com/office/drawing/2014/main" id="{DFA2A531-6641-4F41-8BA5-1E817CC89F7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390953" y="1528007"/>
                <a:ext cx="2362772" cy="2516860"/>
              </a:xfrm>
              <a:prstGeom prst="rect">
                <a:avLst/>
              </a:prstGeom>
            </p:spPr>
          </p:pic>
          <p:grpSp>
            <p:nvGrpSpPr>
              <p:cNvPr id="5" name="Group 4">
                <a:extLst>
                  <a:ext uri="{FF2B5EF4-FFF2-40B4-BE49-F238E27FC236}">
                    <a16:creationId xmlns:a16="http://schemas.microsoft.com/office/drawing/2014/main" id="{5AA00742-6EC9-4264-A7B3-44DBB893BEE9}"/>
                  </a:ext>
                </a:extLst>
              </p:cNvPr>
              <p:cNvGrpSpPr/>
              <p:nvPr userDrawn="1"/>
            </p:nvGrpSpPr>
            <p:grpSpPr>
              <a:xfrm rot="17100000">
                <a:off x="8584599" y="1804424"/>
                <a:ext cx="1877512" cy="1861010"/>
                <a:chOff x="8381589" y="1686452"/>
                <a:chExt cx="2142378" cy="2123548"/>
              </a:xfrm>
            </p:grpSpPr>
            <p:pic>
              <p:nvPicPr>
                <p:cNvPr id="35" name="Graphic 34">
                  <a:extLst>
                    <a:ext uri="{FF2B5EF4-FFF2-40B4-BE49-F238E27FC236}">
                      <a16:creationId xmlns:a16="http://schemas.microsoft.com/office/drawing/2014/main" id="{5E513E72-206A-48BF-B5D8-93CF36C1A04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381589" y="1686452"/>
                  <a:ext cx="2142378" cy="2123548"/>
                </a:xfrm>
                <a:prstGeom prst="rect">
                  <a:avLst/>
                </a:prstGeom>
              </p:spPr>
            </p:pic>
            <p:pic>
              <p:nvPicPr>
                <p:cNvPr id="37" name="Graphic 36">
                  <a:extLst>
                    <a:ext uri="{FF2B5EF4-FFF2-40B4-BE49-F238E27FC236}">
                      <a16:creationId xmlns:a16="http://schemas.microsoft.com/office/drawing/2014/main" id="{C7BA7E66-B1B7-4925-8CCD-0D95A834222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rot="5400000">
                  <a:off x="9034536" y="2318585"/>
                  <a:ext cx="1720393" cy="860196"/>
                </a:xfrm>
                <a:prstGeom prst="rect">
                  <a:avLst/>
                </a:prstGeom>
              </p:spPr>
            </p:pic>
          </p:grpSp>
        </p:grpSp>
        <p:pic>
          <p:nvPicPr>
            <p:cNvPr id="38" name="Graphic 37">
              <a:extLst>
                <a:ext uri="{FF2B5EF4-FFF2-40B4-BE49-F238E27FC236}">
                  <a16:creationId xmlns:a16="http://schemas.microsoft.com/office/drawing/2014/main" id="{EE983DA4-AD58-4656-9165-9C29888544A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565523" y="2801893"/>
              <a:ext cx="849940" cy="145702"/>
            </a:xfrm>
            <a:prstGeom prst="rect">
              <a:avLst/>
            </a:prstGeom>
          </p:spPr>
        </p:pic>
      </p:grpSp>
      <p:pic>
        <p:nvPicPr>
          <p:cNvPr id="58" name="Graphic 57">
            <a:extLst>
              <a:ext uri="{FF2B5EF4-FFF2-40B4-BE49-F238E27FC236}">
                <a16:creationId xmlns:a16="http://schemas.microsoft.com/office/drawing/2014/main" id="{9D114894-2E95-4DF2-9E9D-6E975CC2959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50726" y="1185594"/>
            <a:ext cx="116374" cy="116374"/>
          </a:xfrm>
          <a:prstGeom prst="rect">
            <a:avLst/>
          </a:prstGeom>
        </p:spPr>
      </p:pic>
    </p:spTree>
    <p:extLst>
      <p:ext uri="{BB962C8B-B14F-4D97-AF65-F5344CB8AC3E}">
        <p14:creationId xmlns:p14="http://schemas.microsoft.com/office/powerpoint/2010/main" val="744088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y Simple Conten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F0A2A0-3CFE-4435-A83F-86649B158EAF}"/>
              </a:ext>
            </a:extLst>
          </p:cNvPr>
          <p:cNvSpPr/>
          <p:nvPr/>
        </p:nvSpPr>
        <p:spPr>
          <a:xfrm>
            <a:off x="0" y="0"/>
            <a:ext cx="12192000" cy="6581775"/>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60269713-B804-4C42-9E3D-E16E77D32AF5}"/>
              </a:ext>
            </a:extLst>
          </p:cNvPr>
          <p:cNvGrpSpPr/>
          <p:nvPr/>
        </p:nvGrpSpPr>
        <p:grpSpPr>
          <a:xfrm>
            <a:off x="664666" y="2266098"/>
            <a:ext cx="999822" cy="1065024"/>
            <a:chOff x="8390953" y="1528007"/>
            <a:chExt cx="2362772" cy="2516860"/>
          </a:xfrm>
        </p:grpSpPr>
        <p:pic>
          <p:nvPicPr>
            <p:cNvPr id="28" name="Graphic 27">
              <a:extLst>
                <a:ext uri="{FF2B5EF4-FFF2-40B4-BE49-F238E27FC236}">
                  <a16:creationId xmlns:a16="http://schemas.microsoft.com/office/drawing/2014/main" id="{3952F3A2-50C1-48D6-9C4B-E41E8A35B2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90953" y="1528007"/>
              <a:ext cx="2362772" cy="2516860"/>
            </a:xfrm>
            <a:prstGeom prst="rect">
              <a:avLst/>
            </a:prstGeom>
          </p:spPr>
        </p:pic>
        <p:grpSp>
          <p:nvGrpSpPr>
            <p:cNvPr id="29" name="Group 28">
              <a:extLst>
                <a:ext uri="{FF2B5EF4-FFF2-40B4-BE49-F238E27FC236}">
                  <a16:creationId xmlns:a16="http://schemas.microsoft.com/office/drawing/2014/main" id="{0D8E294D-0A98-498B-8E51-DBB6BEA5C7E6}"/>
                </a:ext>
              </a:extLst>
            </p:cNvPr>
            <p:cNvGrpSpPr/>
            <p:nvPr userDrawn="1"/>
          </p:nvGrpSpPr>
          <p:grpSpPr>
            <a:xfrm rot="17100000">
              <a:off x="8584599" y="1804424"/>
              <a:ext cx="1877512" cy="1861010"/>
              <a:chOff x="8381589" y="1686452"/>
              <a:chExt cx="2142378" cy="2123548"/>
            </a:xfrm>
          </p:grpSpPr>
          <p:pic>
            <p:nvPicPr>
              <p:cNvPr id="30" name="Graphic 29">
                <a:extLst>
                  <a:ext uri="{FF2B5EF4-FFF2-40B4-BE49-F238E27FC236}">
                    <a16:creationId xmlns:a16="http://schemas.microsoft.com/office/drawing/2014/main" id="{75913AA1-93AA-4BFB-A8DB-4BCD9A5433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1589" y="1686452"/>
                <a:ext cx="2142378" cy="2123548"/>
              </a:xfrm>
              <a:prstGeom prst="rect">
                <a:avLst/>
              </a:prstGeom>
            </p:spPr>
          </p:pic>
          <p:pic>
            <p:nvPicPr>
              <p:cNvPr id="31" name="Graphic 30">
                <a:extLst>
                  <a:ext uri="{FF2B5EF4-FFF2-40B4-BE49-F238E27FC236}">
                    <a16:creationId xmlns:a16="http://schemas.microsoft.com/office/drawing/2014/main" id="{B65761A4-F8D9-4C65-A444-587CB5A6A1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9034536" y="2318585"/>
                <a:ext cx="1720393" cy="860196"/>
              </a:xfrm>
              <a:prstGeom prst="rect">
                <a:avLst/>
              </a:prstGeom>
            </p:spPr>
          </p:pic>
        </p:grpSp>
      </p:grpSp>
      <p:grpSp>
        <p:nvGrpSpPr>
          <p:cNvPr id="5" name="Group 4">
            <a:extLst>
              <a:ext uri="{FF2B5EF4-FFF2-40B4-BE49-F238E27FC236}">
                <a16:creationId xmlns:a16="http://schemas.microsoft.com/office/drawing/2014/main" id="{65901079-AE7C-4CDF-8DB2-079EA2E128E7}"/>
              </a:ext>
            </a:extLst>
          </p:cNvPr>
          <p:cNvGrpSpPr/>
          <p:nvPr/>
        </p:nvGrpSpPr>
        <p:grpSpPr>
          <a:xfrm>
            <a:off x="241498" y="232206"/>
            <a:ext cx="2876906" cy="2033892"/>
            <a:chOff x="296056" y="4259791"/>
            <a:chExt cx="2876906" cy="2033892"/>
          </a:xfrm>
        </p:grpSpPr>
        <p:pic>
          <p:nvPicPr>
            <p:cNvPr id="23" name="Graphic 22">
              <a:extLst>
                <a:ext uri="{FF2B5EF4-FFF2-40B4-BE49-F238E27FC236}">
                  <a16:creationId xmlns:a16="http://schemas.microsoft.com/office/drawing/2014/main" id="{BF977A3D-6D79-47BB-AAEA-C000F31A219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10800000">
              <a:off x="2499452" y="4259791"/>
              <a:ext cx="673510" cy="1240676"/>
            </a:xfrm>
            <a:prstGeom prst="rect">
              <a:avLst/>
            </a:prstGeom>
          </p:spPr>
        </p:pic>
        <p:pic>
          <p:nvPicPr>
            <p:cNvPr id="24" name="Graphic 23">
              <a:extLst>
                <a:ext uri="{FF2B5EF4-FFF2-40B4-BE49-F238E27FC236}">
                  <a16:creationId xmlns:a16="http://schemas.microsoft.com/office/drawing/2014/main" id="{228147DB-04FD-4135-8F38-0A24EADB866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60456" y="5289926"/>
              <a:ext cx="952330" cy="936458"/>
            </a:xfrm>
            <a:prstGeom prst="rect">
              <a:avLst/>
            </a:prstGeom>
          </p:spPr>
        </p:pic>
        <p:pic>
          <p:nvPicPr>
            <p:cNvPr id="25" name="Graphic 24">
              <a:extLst>
                <a:ext uri="{FF2B5EF4-FFF2-40B4-BE49-F238E27FC236}">
                  <a16:creationId xmlns:a16="http://schemas.microsoft.com/office/drawing/2014/main" id="{110BC2BD-FEE6-4709-B9BC-F18EEB35437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96056" y="5008037"/>
              <a:ext cx="2206232" cy="1285646"/>
            </a:xfrm>
            <a:prstGeom prst="rect">
              <a:avLst/>
            </a:prstGeom>
          </p:spPr>
        </p:pic>
        <p:pic>
          <p:nvPicPr>
            <p:cNvPr id="27" name="Graphic 26">
              <a:extLst>
                <a:ext uri="{FF2B5EF4-FFF2-40B4-BE49-F238E27FC236}">
                  <a16:creationId xmlns:a16="http://schemas.microsoft.com/office/drawing/2014/main" id="{0F5AB0F6-FB56-4EC7-8438-281DD5276EA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76790" y="5822810"/>
              <a:ext cx="664153" cy="113853"/>
            </a:xfrm>
            <a:prstGeom prst="rect">
              <a:avLst/>
            </a:prstGeom>
          </p:spPr>
        </p:pic>
      </p:grpSp>
      <p:sp>
        <p:nvSpPr>
          <p:cNvPr id="2" name="Title 1"/>
          <p:cNvSpPr>
            <a:spLocks noGrp="1"/>
          </p:cNvSpPr>
          <p:nvPr>
            <p:ph type="title" hasCustomPrompt="1"/>
          </p:nvPr>
        </p:nvSpPr>
        <p:spPr>
          <a:xfrm>
            <a:off x="4007898" y="2658940"/>
            <a:ext cx="4184725" cy="587916"/>
          </a:xfrm>
        </p:spPr>
        <p:txBody>
          <a:bodyPr/>
          <a:lstStyle>
            <a:lvl1pPr algn="l">
              <a:defRPr sz="4000">
                <a:solidFill>
                  <a:schemeClr val="bg1"/>
                </a:solidFill>
              </a:defRPr>
            </a:lvl1pPr>
          </a:lstStyle>
          <a:p>
            <a:r>
              <a:rPr lang="en-US" dirty="0"/>
              <a:t>Click to Add Text</a:t>
            </a:r>
          </a:p>
        </p:txBody>
      </p:sp>
      <p:grpSp>
        <p:nvGrpSpPr>
          <p:cNvPr id="4" name="Group 3">
            <a:extLst>
              <a:ext uri="{FF2B5EF4-FFF2-40B4-BE49-F238E27FC236}">
                <a16:creationId xmlns:a16="http://schemas.microsoft.com/office/drawing/2014/main" id="{B66CC7AC-6EBB-4412-A5E1-144EFB4AB56E}"/>
              </a:ext>
            </a:extLst>
          </p:cNvPr>
          <p:cNvGrpSpPr/>
          <p:nvPr/>
        </p:nvGrpSpPr>
        <p:grpSpPr>
          <a:xfrm>
            <a:off x="9917209" y="816323"/>
            <a:ext cx="1646893" cy="1671493"/>
            <a:chOff x="1050248" y="4806166"/>
            <a:chExt cx="1646893" cy="1671493"/>
          </a:xfrm>
        </p:grpSpPr>
        <p:grpSp>
          <p:nvGrpSpPr>
            <p:cNvPr id="33" name="Group 32">
              <a:extLst>
                <a:ext uri="{FF2B5EF4-FFF2-40B4-BE49-F238E27FC236}">
                  <a16:creationId xmlns:a16="http://schemas.microsoft.com/office/drawing/2014/main" id="{DCF583DA-752C-4262-BC00-F01D88C6D05F}"/>
                </a:ext>
              </a:extLst>
            </p:cNvPr>
            <p:cNvGrpSpPr/>
            <p:nvPr userDrawn="1"/>
          </p:nvGrpSpPr>
          <p:grpSpPr>
            <a:xfrm>
              <a:off x="1050248" y="6244099"/>
              <a:ext cx="196678" cy="233560"/>
              <a:chOff x="5635787" y="3440886"/>
              <a:chExt cx="309452" cy="367482"/>
            </a:xfrm>
          </p:grpSpPr>
          <p:grpSp>
            <p:nvGrpSpPr>
              <p:cNvPr id="34" name="Group 33">
                <a:extLst>
                  <a:ext uri="{FF2B5EF4-FFF2-40B4-BE49-F238E27FC236}">
                    <a16:creationId xmlns:a16="http://schemas.microsoft.com/office/drawing/2014/main" id="{230C6B07-4468-4C91-934F-102F2F6E9829}"/>
                  </a:ext>
                </a:extLst>
              </p:cNvPr>
              <p:cNvGrpSpPr/>
              <p:nvPr userDrawn="1"/>
            </p:nvGrpSpPr>
            <p:grpSpPr>
              <a:xfrm>
                <a:off x="5635787" y="3440886"/>
                <a:ext cx="309452" cy="367482"/>
                <a:chOff x="5798300" y="3526044"/>
                <a:chExt cx="390243" cy="463423"/>
              </a:xfrm>
            </p:grpSpPr>
            <p:sp>
              <p:nvSpPr>
                <p:cNvPr id="36" name="Rectangle 35">
                  <a:extLst>
                    <a:ext uri="{FF2B5EF4-FFF2-40B4-BE49-F238E27FC236}">
                      <a16:creationId xmlns:a16="http://schemas.microsoft.com/office/drawing/2014/main" id="{DD3F5814-7AB8-4F63-B770-6F56C9D762DB}"/>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70A1C922-C42B-47BF-9DC2-1E90855F0402}"/>
                    </a:ext>
                  </a:extLst>
                </p:cNvPr>
                <p:cNvSpPr/>
                <p:nvPr userDrawn="1"/>
              </p:nvSpPr>
              <p:spPr>
                <a:xfrm>
                  <a:off x="5878286" y="3526044"/>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7CACB61-0047-4F4D-95B7-280ADDDFE0A1}"/>
                    </a:ext>
                  </a:extLst>
                </p:cNvPr>
                <p:cNvSpPr/>
                <p:nvPr userDrawn="1"/>
              </p:nvSpPr>
              <p:spPr>
                <a:xfrm>
                  <a:off x="5878286" y="3903808"/>
                  <a:ext cx="222421" cy="85659"/>
                </a:xfrm>
                <a:prstGeom prst="rect">
                  <a:avLst/>
                </a:prstGeom>
                <a:solidFill>
                  <a:srgbClr val="88969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5" name="Graphic 34">
                <a:extLst>
                  <a:ext uri="{FF2B5EF4-FFF2-40B4-BE49-F238E27FC236}">
                    <a16:creationId xmlns:a16="http://schemas.microsoft.com/office/drawing/2014/main" id="{E9AB9F03-C3D8-4083-A248-4562A649550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5740061" y="3560978"/>
                <a:ext cx="116374" cy="116374"/>
              </a:xfrm>
              <a:prstGeom prst="rect">
                <a:avLst/>
              </a:prstGeom>
            </p:spPr>
          </p:pic>
        </p:grpSp>
        <p:pic>
          <p:nvPicPr>
            <p:cNvPr id="39" name="Graphic 38">
              <a:extLst>
                <a:ext uri="{FF2B5EF4-FFF2-40B4-BE49-F238E27FC236}">
                  <a16:creationId xmlns:a16="http://schemas.microsoft.com/office/drawing/2014/main" id="{633517E2-7D34-4E84-86C5-9AC04BF558F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623177" y="4806166"/>
              <a:ext cx="73964" cy="73964"/>
            </a:xfrm>
            <a:prstGeom prst="rect">
              <a:avLst/>
            </a:prstGeom>
          </p:spPr>
        </p:pic>
      </p:grpSp>
      <p:sp>
        <p:nvSpPr>
          <p:cNvPr id="40" name="Text Placeholder 3">
            <a:extLst>
              <a:ext uri="{FF2B5EF4-FFF2-40B4-BE49-F238E27FC236}">
                <a16:creationId xmlns:a16="http://schemas.microsoft.com/office/drawing/2014/main" id="{9F564699-6CFC-47E1-918B-4043315A1E77}"/>
              </a:ext>
            </a:extLst>
          </p:cNvPr>
          <p:cNvSpPr>
            <a:spLocks noGrp="1"/>
          </p:cNvSpPr>
          <p:nvPr>
            <p:ph type="body" sz="half" idx="2" hasCustomPrompt="1"/>
          </p:nvPr>
        </p:nvSpPr>
        <p:spPr>
          <a:xfrm>
            <a:off x="4007897" y="3318587"/>
            <a:ext cx="4184725" cy="1488544"/>
          </a:xfrm>
        </p:spPr>
        <p:txBody>
          <a:bodyPr/>
          <a:lstStyle>
            <a:lvl1pPr marL="0" indent="0">
              <a:buNone/>
              <a:defRPr sz="1867">
                <a:solidFill>
                  <a:schemeClr val="bg1"/>
                </a:solidFill>
              </a:defRPr>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dirty="0"/>
              <a:t>Click to add a brief paragraph summarizing your points</a:t>
            </a:r>
          </a:p>
        </p:txBody>
      </p:sp>
    </p:spTree>
    <p:extLst>
      <p:ext uri="{BB962C8B-B14F-4D97-AF65-F5344CB8AC3E}">
        <p14:creationId xmlns:p14="http://schemas.microsoft.com/office/powerpoint/2010/main" val="3500194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BDE91B-2F8A-4FE5-BD04-198A5EBB27EA}"/>
              </a:ext>
            </a:extLst>
          </p:cNvPr>
          <p:cNvGrpSpPr/>
          <p:nvPr/>
        </p:nvGrpSpPr>
        <p:grpSpPr>
          <a:xfrm>
            <a:off x="10224819" y="5645369"/>
            <a:ext cx="1811358" cy="1055539"/>
            <a:chOff x="10147289" y="5308361"/>
            <a:chExt cx="1811358" cy="1055539"/>
          </a:xfrm>
        </p:grpSpPr>
        <p:pic>
          <p:nvPicPr>
            <p:cNvPr id="13" name="Graphic 12">
              <a:extLst>
                <a:ext uri="{FF2B5EF4-FFF2-40B4-BE49-F238E27FC236}">
                  <a16:creationId xmlns:a16="http://schemas.microsoft.com/office/drawing/2014/main" id="{66F16307-BFD1-46FD-BAEA-4DA459956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39079" y="5539797"/>
              <a:ext cx="781881" cy="768848"/>
            </a:xfrm>
            <a:prstGeom prst="rect">
              <a:avLst/>
            </a:prstGeom>
          </p:spPr>
        </p:pic>
        <p:pic>
          <p:nvPicPr>
            <p:cNvPr id="14" name="Graphic 13">
              <a:extLst>
                <a:ext uri="{FF2B5EF4-FFF2-40B4-BE49-F238E27FC236}">
                  <a16:creationId xmlns:a16="http://schemas.microsoft.com/office/drawing/2014/main" id="{53387045-772C-4E55-95B7-3F53A2DD6E1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7289" y="5308361"/>
              <a:ext cx="1811358" cy="1055539"/>
            </a:xfrm>
            <a:prstGeom prst="rect">
              <a:avLst/>
            </a:prstGeom>
          </p:spPr>
        </p:pic>
      </p:grpSp>
      <p:sp>
        <p:nvSpPr>
          <p:cNvPr id="3" name="Content Placeholder 2"/>
          <p:cNvSpPr>
            <a:spLocks noGrp="1"/>
          </p:cNvSpPr>
          <p:nvPr>
            <p:ph idx="1"/>
          </p:nvPr>
        </p:nvSpPr>
        <p:spPr>
          <a:xfrm>
            <a:off x="949319" y="1040059"/>
            <a:ext cx="10255598" cy="4591921"/>
          </a:xfrm>
        </p:spPr>
        <p:txBody>
          <a:bodyPr/>
          <a:lstStyle>
            <a:lvl1pPr>
              <a:defRPr sz="2400"/>
            </a:lvl1pPr>
            <a:lvl2pPr>
              <a:defRPr sz="2133"/>
            </a:lvl2pPr>
            <a:lvl3pPr>
              <a:defRPr sz="1867"/>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Graphic 21">
            <a:extLst>
              <a:ext uri="{FF2B5EF4-FFF2-40B4-BE49-F238E27FC236}">
                <a16:creationId xmlns:a16="http://schemas.microsoft.com/office/drawing/2014/main" id="{8D31B282-6D5A-4777-8669-9C8E3EB0B4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0498" y="6321224"/>
            <a:ext cx="801467" cy="133578"/>
          </a:xfrm>
          <a:prstGeom prst="rect">
            <a:avLst/>
          </a:prstGeom>
        </p:spPr>
      </p:pic>
      <p:sp>
        <p:nvSpPr>
          <p:cNvPr id="6" name="Title 1">
            <a:extLst>
              <a:ext uri="{FF2B5EF4-FFF2-40B4-BE49-F238E27FC236}">
                <a16:creationId xmlns:a16="http://schemas.microsoft.com/office/drawing/2014/main" id="{1653A2FD-4DA3-472E-A26D-7FD75527E93D}"/>
              </a:ext>
            </a:extLst>
          </p:cNvPr>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spTree>
    <p:extLst>
      <p:ext uri="{BB962C8B-B14F-4D97-AF65-F5344CB8AC3E}">
        <p14:creationId xmlns:p14="http://schemas.microsoft.com/office/powerpoint/2010/main" val="1409175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titl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62788" y="1040059"/>
            <a:ext cx="7862699" cy="4591921"/>
          </a:xfrm>
        </p:spPr>
        <p:txBody>
          <a:bodyPr>
            <a:normAutofit/>
          </a:bodyPr>
          <a:lstStyle>
            <a:lvl1pPr>
              <a:defRPr sz="2000"/>
            </a:lvl1pPr>
            <a:lvl2pPr>
              <a:defRPr sz="2000"/>
            </a:lvl2pPr>
            <a:lvl3pPr>
              <a:defRPr sz="18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a:extLst>
              <a:ext uri="{FF2B5EF4-FFF2-40B4-BE49-F238E27FC236}">
                <a16:creationId xmlns:a16="http://schemas.microsoft.com/office/drawing/2014/main" id="{16185A89-CC3B-44D5-A332-3E1B8D675DDC}"/>
              </a:ext>
            </a:extLst>
          </p:cNvPr>
          <p:cNvGrpSpPr/>
          <p:nvPr/>
        </p:nvGrpSpPr>
        <p:grpSpPr>
          <a:xfrm>
            <a:off x="9584429" y="219916"/>
            <a:ext cx="2450466" cy="3322944"/>
            <a:chOff x="8932933" y="342732"/>
            <a:chExt cx="2975150" cy="4034440"/>
          </a:xfrm>
        </p:grpSpPr>
        <p:pic>
          <p:nvPicPr>
            <p:cNvPr id="9" name="Picture 8">
              <a:extLst>
                <a:ext uri="{FF2B5EF4-FFF2-40B4-BE49-F238E27FC236}">
                  <a16:creationId xmlns:a16="http://schemas.microsoft.com/office/drawing/2014/main" id="{D078C33B-753C-4C5C-BBF4-B41E14B554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8284" t="44272" r="46751" b="25728"/>
            <a:stretch/>
          </p:blipFill>
          <p:spPr>
            <a:xfrm>
              <a:off x="10354107" y="598073"/>
              <a:ext cx="1238574" cy="1239512"/>
            </a:xfrm>
            <a:prstGeom prst="ellipse">
              <a:avLst/>
            </a:prstGeom>
          </p:spPr>
        </p:pic>
        <p:sp>
          <p:nvSpPr>
            <p:cNvPr id="26" name="Oval 25">
              <a:extLst>
                <a:ext uri="{FF2B5EF4-FFF2-40B4-BE49-F238E27FC236}">
                  <a16:creationId xmlns:a16="http://schemas.microsoft.com/office/drawing/2014/main" id="{E2611C00-1E66-4CF7-B4DD-709858031F7F}"/>
                </a:ext>
              </a:extLst>
            </p:cNvPr>
            <p:cNvSpPr/>
            <p:nvPr userDrawn="1"/>
          </p:nvSpPr>
          <p:spPr>
            <a:xfrm>
              <a:off x="10354107" y="596252"/>
              <a:ext cx="1238574" cy="1241333"/>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6ECCF2A-947E-4B37-A85C-3DB460D188F7}"/>
                </a:ext>
              </a:extLst>
            </p:cNvPr>
            <p:cNvGrpSpPr/>
            <p:nvPr userDrawn="1"/>
          </p:nvGrpSpPr>
          <p:grpSpPr>
            <a:xfrm>
              <a:off x="9720706" y="3073789"/>
              <a:ext cx="206359" cy="245056"/>
              <a:chOff x="5635787" y="3440886"/>
              <a:chExt cx="309452" cy="367482"/>
            </a:xfrm>
          </p:grpSpPr>
          <p:grpSp>
            <p:nvGrpSpPr>
              <p:cNvPr id="18" name="Group 17">
                <a:extLst>
                  <a:ext uri="{FF2B5EF4-FFF2-40B4-BE49-F238E27FC236}">
                    <a16:creationId xmlns:a16="http://schemas.microsoft.com/office/drawing/2014/main" id="{0BACAD1C-E3BE-4D69-8B8A-CC89D06A33DA}"/>
                  </a:ext>
                </a:extLst>
              </p:cNvPr>
              <p:cNvGrpSpPr/>
              <p:nvPr userDrawn="1"/>
            </p:nvGrpSpPr>
            <p:grpSpPr>
              <a:xfrm>
                <a:off x="5635787" y="3440886"/>
                <a:ext cx="309452" cy="367482"/>
                <a:chOff x="5798300" y="3526044"/>
                <a:chExt cx="390243" cy="463423"/>
              </a:xfrm>
            </p:grpSpPr>
            <p:sp>
              <p:nvSpPr>
                <p:cNvPr id="20" name="Rectangle 19">
                  <a:extLst>
                    <a:ext uri="{FF2B5EF4-FFF2-40B4-BE49-F238E27FC236}">
                      <a16:creationId xmlns:a16="http://schemas.microsoft.com/office/drawing/2014/main" id="{F0C11ED2-517A-45CE-AA1A-946893EE78C5}"/>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A4D82EB-DEAC-4ECF-972B-F73B256EF033}"/>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B35C040B-88FA-439E-B39E-0FDAA03FB930}"/>
                    </a:ext>
                  </a:extLst>
                </p:cNvPr>
                <p:cNvSpPr/>
                <p:nvPr userDrawn="1"/>
              </p:nvSpPr>
              <p:spPr>
                <a:xfrm>
                  <a:off x="5878286" y="3903808"/>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FDEB451A-E8ED-447F-9509-B33290E3BA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40061" y="3560978"/>
                <a:ext cx="116374" cy="116374"/>
              </a:xfrm>
              <a:prstGeom prst="rect">
                <a:avLst/>
              </a:prstGeom>
            </p:spPr>
          </p:pic>
        </p:grpSp>
        <p:pic>
          <p:nvPicPr>
            <p:cNvPr id="29" name="Graphic 28">
              <a:extLst>
                <a:ext uri="{FF2B5EF4-FFF2-40B4-BE49-F238E27FC236}">
                  <a16:creationId xmlns:a16="http://schemas.microsoft.com/office/drawing/2014/main" id="{98C3B513-3DDD-486D-A5E3-0172696444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32506" y="3075427"/>
              <a:ext cx="706661" cy="1301745"/>
            </a:xfrm>
            <a:prstGeom prst="rect">
              <a:avLst/>
            </a:prstGeom>
          </p:spPr>
        </p:pic>
        <p:pic>
          <p:nvPicPr>
            <p:cNvPr id="30" name="Graphic 29">
              <a:extLst>
                <a:ext uri="{FF2B5EF4-FFF2-40B4-BE49-F238E27FC236}">
                  <a16:creationId xmlns:a16="http://schemas.microsoft.com/office/drawing/2014/main" id="{C413BCFC-A765-43B6-9054-A480AD5C355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44802" y="2091054"/>
              <a:ext cx="999206" cy="982552"/>
            </a:xfrm>
            <a:prstGeom prst="rect">
              <a:avLst/>
            </a:prstGeom>
          </p:spPr>
        </p:pic>
        <p:pic>
          <p:nvPicPr>
            <p:cNvPr id="31" name="Graphic 30">
              <a:extLst>
                <a:ext uri="{FF2B5EF4-FFF2-40B4-BE49-F238E27FC236}">
                  <a16:creationId xmlns:a16="http://schemas.microsoft.com/office/drawing/2014/main" id="{62A83941-BEF9-476F-909C-F7381F42419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932933" y="1795290"/>
              <a:ext cx="2314826" cy="1348927"/>
            </a:xfrm>
            <a:prstGeom prst="rect">
              <a:avLst/>
            </a:prstGeom>
          </p:spPr>
        </p:pic>
        <p:grpSp>
          <p:nvGrpSpPr>
            <p:cNvPr id="33" name="Group 32">
              <a:extLst>
                <a:ext uri="{FF2B5EF4-FFF2-40B4-BE49-F238E27FC236}">
                  <a16:creationId xmlns:a16="http://schemas.microsoft.com/office/drawing/2014/main" id="{3C5D005E-BE74-4EC4-A4B8-FC59B2D31F50}"/>
                </a:ext>
              </a:extLst>
            </p:cNvPr>
            <p:cNvGrpSpPr/>
            <p:nvPr userDrawn="1"/>
          </p:nvGrpSpPr>
          <p:grpSpPr>
            <a:xfrm>
              <a:off x="10258249" y="342732"/>
              <a:ext cx="1649834" cy="1738666"/>
              <a:chOff x="2329857" y="2846861"/>
              <a:chExt cx="1397003" cy="1472222"/>
            </a:xfrm>
          </p:grpSpPr>
          <p:sp>
            <p:nvSpPr>
              <p:cNvPr id="35" name="Oval 34">
                <a:extLst>
                  <a:ext uri="{FF2B5EF4-FFF2-40B4-BE49-F238E27FC236}">
                    <a16:creationId xmlns:a16="http://schemas.microsoft.com/office/drawing/2014/main" id="{F3E0188C-F662-473C-B533-A2D5F1903633}"/>
                  </a:ext>
                </a:extLst>
              </p:cNvPr>
              <p:cNvSpPr/>
              <p:nvPr userDrawn="1"/>
            </p:nvSpPr>
            <p:spPr>
              <a:xfrm>
                <a:off x="2329857" y="2976434"/>
                <a:ext cx="1208942" cy="1208940"/>
              </a:xfrm>
              <a:prstGeom prst="ellipse">
                <a:avLst/>
              </a:prstGeom>
              <a:noFill/>
              <a:ln w="1270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09D5F3E8-4403-46E3-87C1-864F79F487D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rot="10800000">
                <a:off x="2986636" y="2846861"/>
                <a:ext cx="740224" cy="1472222"/>
              </a:xfrm>
              <a:prstGeom prst="rect">
                <a:avLst/>
              </a:prstGeom>
            </p:spPr>
          </p:pic>
        </p:grpSp>
      </p:grpSp>
      <p:pic>
        <p:nvPicPr>
          <p:cNvPr id="37" name="Graphic 36">
            <a:extLst>
              <a:ext uri="{FF2B5EF4-FFF2-40B4-BE49-F238E27FC236}">
                <a16:creationId xmlns:a16="http://schemas.microsoft.com/office/drawing/2014/main" id="{57BE3D35-87E7-404F-B558-D9A8771F08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75481" y="182789"/>
            <a:ext cx="707726" cy="117954"/>
          </a:xfrm>
          <a:prstGeom prst="rect">
            <a:avLst/>
          </a:prstGeom>
        </p:spPr>
      </p:pic>
      <p:sp>
        <p:nvSpPr>
          <p:cNvPr id="21" name="Title 1">
            <a:extLst>
              <a:ext uri="{FF2B5EF4-FFF2-40B4-BE49-F238E27FC236}">
                <a16:creationId xmlns:a16="http://schemas.microsoft.com/office/drawing/2014/main" id="{5985F71C-F544-45A8-94B4-E5B7FECBF58F}"/>
              </a:ext>
            </a:extLst>
          </p:cNvPr>
          <p:cNvSpPr>
            <a:spLocks noGrp="1"/>
          </p:cNvSpPr>
          <p:nvPr>
            <p:ph type="title"/>
          </p:nvPr>
        </p:nvSpPr>
        <p:spPr>
          <a:xfrm>
            <a:off x="409911" y="209550"/>
            <a:ext cx="8415576" cy="657091"/>
          </a:xfrm>
        </p:spPr>
        <p:txBody>
          <a:bodyPr anchor="b"/>
          <a:lstStyle>
            <a:lvl1pPr algn="l">
              <a:defRPr sz="4000" b="1"/>
            </a:lvl1pPr>
          </a:lstStyle>
          <a:p>
            <a:r>
              <a:rPr lang="en-US"/>
              <a:t>Click to edit Master title style</a:t>
            </a:r>
            <a:endParaRPr lang="en-US" dirty="0"/>
          </a:p>
        </p:txBody>
      </p:sp>
    </p:spTree>
    <p:extLst>
      <p:ext uri="{BB962C8B-B14F-4D97-AF65-F5344CB8AC3E}">
        <p14:creationId xmlns:p14="http://schemas.microsoft.com/office/powerpoint/2010/main" val="393410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C7B1-5909-4AB5-8FAB-EF0D95DE2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36EE4B-9CDA-466B-AA75-41DFF34771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67F57-C394-4E05-8EB6-7E94237B88F5}"/>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D4A087BD-989C-4B18-B90F-7AB57943E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E2402-A6BE-4B72-8FC8-CBF49D0E2ED1}"/>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4708509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ight titi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847" y="2163752"/>
            <a:ext cx="7097832" cy="2374957"/>
          </a:xfrm>
        </p:spPr>
        <p:txBody>
          <a:bodyPr>
            <a:normAutofit/>
          </a:bodyPr>
          <a:lstStyle>
            <a:lvl1pPr>
              <a:defRPr sz="1600"/>
            </a:lvl1pPr>
            <a:lvl2pPr>
              <a:defRPr sz="1600"/>
            </a:lvl2pPr>
            <a:lvl3pPr>
              <a:defRPr sz="14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 name="Group 16">
            <a:extLst>
              <a:ext uri="{FF2B5EF4-FFF2-40B4-BE49-F238E27FC236}">
                <a16:creationId xmlns:a16="http://schemas.microsoft.com/office/drawing/2014/main" id="{66ECCF2A-947E-4B37-A85C-3DB460D188F7}"/>
              </a:ext>
            </a:extLst>
          </p:cNvPr>
          <p:cNvGrpSpPr/>
          <p:nvPr/>
        </p:nvGrpSpPr>
        <p:grpSpPr>
          <a:xfrm>
            <a:off x="2004286" y="689004"/>
            <a:ext cx="206359" cy="245057"/>
            <a:chOff x="5635787" y="3440881"/>
            <a:chExt cx="309452" cy="367483"/>
          </a:xfrm>
        </p:grpSpPr>
        <p:grpSp>
          <p:nvGrpSpPr>
            <p:cNvPr id="18" name="Group 17">
              <a:extLst>
                <a:ext uri="{FF2B5EF4-FFF2-40B4-BE49-F238E27FC236}">
                  <a16:creationId xmlns:a16="http://schemas.microsoft.com/office/drawing/2014/main" id="{0BACAD1C-E3BE-4D69-8B8A-CC89D06A33DA}"/>
                </a:ext>
              </a:extLst>
            </p:cNvPr>
            <p:cNvGrpSpPr/>
            <p:nvPr userDrawn="1"/>
          </p:nvGrpSpPr>
          <p:grpSpPr>
            <a:xfrm>
              <a:off x="5635787" y="3440881"/>
              <a:ext cx="309452" cy="367483"/>
              <a:chOff x="5798300" y="3526044"/>
              <a:chExt cx="390243" cy="463425"/>
            </a:xfrm>
          </p:grpSpPr>
          <p:sp>
            <p:nvSpPr>
              <p:cNvPr id="20" name="Rectangle 19">
                <a:extLst>
                  <a:ext uri="{FF2B5EF4-FFF2-40B4-BE49-F238E27FC236}">
                    <a16:creationId xmlns:a16="http://schemas.microsoft.com/office/drawing/2014/main" id="{F0C11ED2-517A-45CE-AA1A-946893EE78C5}"/>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A4D82EB-DEAC-4ECF-972B-F73B256EF033}"/>
                  </a:ext>
                </a:extLst>
              </p:cNvPr>
              <p:cNvSpPr/>
              <p:nvPr userDrawn="1"/>
            </p:nvSpPr>
            <p:spPr>
              <a:xfrm>
                <a:off x="5878286" y="3526044"/>
                <a:ext cx="222421"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B35C040B-88FA-439E-B39E-0FDAA03FB930}"/>
                  </a:ext>
                </a:extLst>
              </p:cNvPr>
              <p:cNvSpPr/>
              <p:nvPr userDrawn="1"/>
            </p:nvSpPr>
            <p:spPr>
              <a:xfrm>
                <a:off x="5878285" y="3903810"/>
                <a:ext cx="222420" cy="8565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FDEB451A-E8ED-447F-9509-B33290E3BA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0061" y="3560978"/>
              <a:ext cx="116374" cy="116374"/>
            </a:xfrm>
            <a:prstGeom prst="rect">
              <a:avLst/>
            </a:prstGeom>
          </p:spPr>
        </p:pic>
      </p:grpSp>
      <p:pic>
        <p:nvPicPr>
          <p:cNvPr id="29" name="Graphic 28">
            <a:extLst>
              <a:ext uri="{FF2B5EF4-FFF2-40B4-BE49-F238E27FC236}">
                <a16:creationId xmlns:a16="http://schemas.microsoft.com/office/drawing/2014/main" id="{98C3B513-3DDD-486D-A5E3-0172696444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9575" y="406376"/>
            <a:ext cx="706661" cy="1301745"/>
          </a:xfrm>
          <a:prstGeom prst="rect">
            <a:avLst/>
          </a:prstGeom>
        </p:spPr>
      </p:pic>
      <p:pic>
        <p:nvPicPr>
          <p:cNvPr id="30" name="Graphic 29">
            <a:extLst>
              <a:ext uri="{FF2B5EF4-FFF2-40B4-BE49-F238E27FC236}">
                <a16:creationId xmlns:a16="http://schemas.microsoft.com/office/drawing/2014/main" id="{C413BCFC-A765-43B6-9054-A480AD5C3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942" y="402939"/>
            <a:ext cx="999206" cy="982552"/>
          </a:xfrm>
          <a:prstGeom prst="rect">
            <a:avLst/>
          </a:prstGeom>
        </p:spPr>
      </p:pic>
      <p:pic>
        <p:nvPicPr>
          <p:cNvPr id="31" name="Graphic 30">
            <a:extLst>
              <a:ext uri="{FF2B5EF4-FFF2-40B4-BE49-F238E27FC236}">
                <a16:creationId xmlns:a16="http://schemas.microsoft.com/office/drawing/2014/main" id="{62A83941-BEF9-476F-909C-F7381F4241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8187"/>
          <a:stretch/>
        </p:blipFill>
        <p:spPr>
          <a:xfrm>
            <a:off x="-1" y="621693"/>
            <a:ext cx="1893831" cy="1348927"/>
          </a:xfrm>
          <a:prstGeom prst="rect">
            <a:avLst/>
          </a:prstGeom>
        </p:spPr>
      </p:pic>
      <p:pic>
        <p:nvPicPr>
          <p:cNvPr id="37" name="Graphic 36">
            <a:extLst>
              <a:ext uri="{FF2B5EF4-FFF2-40B4-BE49-F238E27FC236}">
                <a16:creationId xmlns:a16="http://schemas.microsoft.com/office/drawing/2014/main" id="{57BE3D35-87E7-404F-B558-D9A8771F08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98263" y="288422"/>
            <a:ext cx="707726" cy="117954"/>
          </a:xfrm>
          <a:prstGeom prst="rect">
            <a:avLst/>
          </a:prstGeom>
        </p:spPr>
      </p:pic>
      <p:grpSp>
        <p:nvGrpSpPr>
          <p:cNvPr id="14" name="Group 13">
            <a:extLst>
              <a:ext uri="{FF2B5EF4-FFF2-40B4-BE49-F238E27FC236}">
                <a16:creationId xmlns:a16="http://schemas.microsoft.com/office/drawing/2014/main" id="{470A342E-23E8-4122-BA0F-27DBBB6F4A3B}"/>
              </a:ext>
            </a:extLst>
          </p:cNvPr>
          <p:cNvGrpSpPr/>
          <p:nvPr/>
        </p:nvGrpSpPr>
        <p:grpSpPr>
          <a:xfrm>
            <a:off x="626141" y="1421303"/>
            <a:ext cx="1680426" cy="1702338"/>
            <a:chOff x="626141" y="1421303"/>
            <a:chExt cx="1680426" cy="1702338"/>
          </a:xfrm>
        </p:grpSpPr>
        <p:pic>
          <p:nvPicPr>
            <p:cNvPr id="34" name="Picture 33">
              <a:extLst>
                <a:ext uri="{FF2B5EF4-FFF2-40B4-BE49-F238E27FC236}">
                  <a16:creationId xmlns:a16="http://schemas.microsoft.com/office/drawing/2014/main" id="{FB9DE3AA-B894-4277-B993-C9DA19FD807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4617" t="38356" r="14605" b="187"/>
            <a:stretch/>
          </p:blipFill>
          <p:spPr>
            <a:xfrm>
              <a:off x="626141" y="1421303"/>
              <a:ext cx="1680426" cy="1702338"/>
            </a:xfrm>
            <a:prstGeom prst="ellipse">
              <a:avLst/>
            </a:prstGeom>
          </p:spPr>
        </p:pic>
        <p:sp>
          <p:nvSpPr>
            <p:cNvPr id="26" name="Oval 25">
              <a:extLst>
                <a:ext uri="{FF2B5EF4-FFF2-40B4-BE49-F238E27FC236}">
                  <a16:creationId xmlns:a16="http://schemas.microsoft.com/office/drawing/2014/main" id="{E2611C00-1E66-4CF7-B4DD-709858031F7F}"/>
                </a:ext>
              </a:extLst>
            </p:cNvPr>
            <p:cNvSpPr/>
            <p:nvPr userDrawn="1"/>
          </p:nvSpPr>
          <p:spPr>
            <a:xfrm>
              <a:off x="626141" y="1427561"/>
              <a:ext cx="1680425" cy="1696080"/>
            </a:xfrm>
            <a:prstGeom prst="ellipse">
              <a:avLst/>
            </a:prstGeom>
            <a:solidFill>
              <a:srgbClr val="000000">
                <a:alpha val="16863"/>
              </a:srgb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22DE99DA-B3BA-4F53-B20D-3672918ACCF5}"/>
              </a:ext>
            </a:extLst>
          </p:cNvPr>
          <p:cNvGrpSpPr/>
          <p:nvPr/>
        </p:nvGrpSpPr>
        <p:grpSpPr>
          <a:xfrm>
            <a:off x="411716" y="1218033"/>
            <a:ext cx="2021541" cy="2133198"/>
            <a:chOff x="509143" y="705103"/>
            <a:chExt cx="871680" cy="919826"/>
          </a:xfrm>
        </p:grpSpPr>
        <p:pic>
          <p:nvPicPr>
            <p:cNvPr id="40" name="Graphic 39">
              <a:extLst>
                <a:ext uri="{FF2B5EF4-FFF2-40B4-BE49-F238E27FC236}">
                  <a16:creationId xmlns:a16="http://schemas.microsoft.com/office/drawing/2014/main" id="{20CFF60E-5D02-4078-80F8-3A2D7B1F3DC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97267" y="747687"/>
              <a:ext cx="783556" cy="834657"/>
            </a:xfrm>
            <a:prstGeom prst="rect">
              <a:avLst/>
            </a:prstGeom>
          </p:spPr>
        </p:pic>
        <p:pic>
          <p:nvPicPr>
            <p:cNvPr id="41" name="Graphic 40">
              <a:extLst>
                <a:ext uri="{FF2B5EF4-FFF2-40B4-BE49-F238E27FC236}">
                  <a16:creationId xmlns:a16="http://schemas.microsoft.com/office/drawing/2014/main" id="{00F757E8-689A-4351-AEF3-EA5240BA7CC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509143" y="705103"/>
              <a:ext cx="783555" cy="919826"/>
            </a:xfrm>
            <a:prstGeom prst="rect">
              <a:avLst/>
            </a:prstGeom>
          </p:spPr>
        </p:pic>
      </p:grpSp>
      <p:sp>
        <p:nvSpPr>
          <p:cNvPr id="28" name="Text Placeholder 3">
            <a:extLst>
              <a:ext uri="{FF2B5EF4-FFF2-40B4-BE49-F238E27FC236}">
                <a16:creationId xmlns:a16="http://schemas.microsoft.com/office/drawing/2014/main" id="{A954635B-6E39-4571-8BD0-7A6A834DB8AF}"/>
              </a:ext>
            </a:extLst>
          </p:cNvPr>
          <p:cNvSpPr>
            <a:spLocks noGrp="1"/>
          </p:cNvSpPr>
          <p:nvPr>
            <p:ph type="body" sz="half" idx="10" hasCustomPrompt="1"/>
          </p:nvPr>
        </p:nvSpPr>
        <p:spPr>
          <a:xfrm>
            <a:off x="3640847" y="308184"/>
            <a:ext cx="7193976" cy="627017"/>
          </a:xfrm>
        </p:spPr>
        <p:txBody>
          <a:bodyPr>
            <a:noAutofit/>
          </a:bodyPr>
          <a:lstStyle>
            <a:lvl1pPr marL="0" indent="0">
              <a:buNone/>
              <a:defRPr sz="4000" b="1"/>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dirty="0"/>
              <a:t>Click to add slide title</a:t>
            </a:r>
          </a:p>
        </p:txBody>
      </p:sp>
    </p:spTree>
    <p:extLst>
      <p:ext uri="{BB962C8B-B14F-4D97-AF65-F5344CB8AC3E}">
        <p14:creationId xmlns:p14="http://schemas.microsoft.com/office/powerpoint/2010/main" val="8252355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355292" y="1531382"/>
            <a:ext cx="5389033" cy="3951288"/>
          </a:xfrm>
        </p:spPr>
        <p:txBody>
          <a:bodyPr>
            <a:normAutofit/>
          </a:bodyPr>
          <a:lstStyle>
            <a:lvl1pPr>
              <a:defRPr sz="1600"/>
            </a:lvl1pPr>
            <a:lvl2pPr>
              <a:defRPr sz="1600"/>
            </a:lvl2pPr>
            <a:lvl3pPr>
              <a:defRPr sz="1400"/>
            </a:lvl3pPr>
            <a:lvl4pPr>
              <a:defRPr sz="1100"/>
            </a:lvl4pPr>
            <a:lvl5pPr>
              <a:defRPr sz="11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09911" y="891620"/>
            <a:ext cx="5386917" cy="639763"/>
          </a:xfrm>
        </p:spPr>
        <p:txBody>
          <a:bodyPr anchor="b">
            <a:normAutofit/>
          </a:bodyPr>
          <a:lstStyle>
            <a:lvl1pPr marL="0" indent="0">
              <a:buNone/>
              <a:defRPr sz="2000" b="1"/>
            </a:lvl1pPr>
            <a:lvl2pPr marL="608703" indent="0">
              <a:buNone/>
              <a:defRPr sz="2667" b="1"/>
            </a:lvl2pPr>
            <a:lvl3pPr marL="1217430" indent="0">
              <a:buNone/>
              <a:defRPr sz="2400" b="1"/>
            </a:lvl3pPr>
            <a:lvl4pPr marL="1826140" indent="0">
              <a:buNone/>
              <a:defRPr sz="2133" b="1"/>
            </a:lvl4pPr>
            <a:lvl5pPr marL="2434858" indent="0">
              <a:buNone/>
              <a:defRPr sz="2133" b="1"/>
            </a:lvl5pPr>
            <a:lvl6pPr marL="3043560" indent="0">
              <a:buNone/>
              <a:defRPr sz="2133" b="1"/>
            </a:lvl6pPr>
            <a:lvl7pPr marL="3652263" indent="0">
              <a:buNone/>
              <a:defRPr sz="2133" b="1"/>
            </a:lvl7pPr>
            <a:lvl8pPr marL="4260981" indent="0">
              <a:buNone/>
              <a:defRPr sz="2133" b="1"/>
            </a:lvl8pPr>
            <a:lvl9pPr marL="4869693" indent="0">
              <a:buNone/>
              <a:defRPr sz="2133" b="1"/>
            </a:lvl9pPr>
          </a:lstStyle>
          <a:p>
            <a:pPr lvl="0"/>
            <a:r>
              <a:rPr lang="en-US"/>
              <a:t>Edit Master text styles</a:t>
            </a:r>
          </a:p>
        </p:txBody>
      </p:sp>
      <p:sp>
        <p:nvSpPr>
          <p:cNvPr id="4" name="Content Placeholder 3"/>
          <p:cNvSpPr>
            <a:spLocks noGrp="1"/>
          </p:cNvSpPr>
          <p:nvPr>
            <p:ph sz="half" idx="2"/>
          </p:nvPr>
        </p:nvSpPr>
        <p:spPr>
          <a:xfrm>
            <a:off x="409911" y="1531382"/>
            <a:ext cx="5386917" cy="3951288"/>
          </a:xfrm>
        </p:spPr>
        <p:txBody>
          <a:bodyPr>
            <a:normAutofit/>
          </a:bodyPr>
          <a:lstStyle>
            <a:lvl1pPr>
              <a:defRPr sz="1600"/>
            </a:lvl1pPr>
            <a:lvl2pPr>
              <a:defRPr sz="1600"/>
            </a:lvl2pPr>
            <a:lvl3pPr>
              <a:defRPr sz="1400"/>
            </a:lvl3pPr>
            <a:lvl4pPr>
              <a:defRPr sz="1100"/>
            </a:lvl4pPr>
            <a:lvl5pPr>
              <a:defRPr sz="11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55292" y="891620"/>
            <a:ext cx="5389033" cy="639763"/>
          </a:xfrm>
        </p:spPr>
        <p:txBody>
          <a:bodyPr anchor="b">
            <a:normAutofit/>
          </a:bodyPr>
          <a:lstStyle>
            <a:lvl1pPr marL="0" indent="0">
              <a:buNone/>
              <a:defRPr sz="2000" b="1"/>
            </a:lvl1pPr>
            <a:lvl2pPr marL="608703" indent="0">
              <a:buNone/>
              <a:defRPr sz="2667" b="1"/>
            </a:lvl2pPr>
            <a:lvl3pPr marL="1217430" indent="0">
              <a:buNone/>
              <a:defRPr sz="2400" b="1"/>
            </a:lvl3pPr>
            <a:lvl4pPr marL="1826140" indent="0">
              <a:buNone/>
              <a:defRPr sz="2133" b="1"/>
            </a:lvl4pPr>
            <a:lvl5pPr marL="2434858" indent="0">
              <a:buNone/>
              <a:defRPr sz="2133" b="1"/>
            </a:lvl5pPr>
            <a:lvl6pPr marL="3043560" indent="0">
              <a:buNone/>
              <a:defRPr sz="2133" b="1"/>
            </a:lvl6pPr>
            <a:lvl7pPr marL="3652263" indent="0">
              <a:buNone/>
              <a:defRPr sz="2133" b="1"/>
            </a:lvl7pPr>
            <a:lvl8pPr marL="4260981" indent="0">
              <a:buNone/>
              <a:defRPr sz="2133" b="1"/>
            </a:lvl8pPr>
            <a:lvl9pPr marL="4869693" indent="0">
              <a:buNone/>
              <a:defRPr sz="2133" b="1"/>
            </a:lvl9pPr>
          </a:lstStyle>
          <a:p>
            <a:pPr lvl="0"/>
            <a:r>
              <a:rPr lang="en-US"/>
              <a:t>Edit Master text styles</a:t>
            </a:r>
          </a:p>
        </p:txBody>
      </p:sp>
      <p:pic>
        <p:nvPicPr>
          <p:cNvPr id="10" name="Graphic 9">
            <a:extLst>
              <a:ext uri="{FF2B5EF4-FFF2-40B4-BE49-F238E27FC236}">
                <a16:creationId xmlns:a16="http://schemas.microsoft.com/office/drawing/2014/main" id="{E8678268-23B9-4833-A248-769EEB50C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0498" y="6321224"/>
            <a:ext cx="801467" cy="133578"/>
          </a:xfrm>
          <a:prstGeom prst="rect">
            <a:avLst/>
          </a:prstGeom>
        </p:spPr>
      </p:pic>
      <p:sp>
        <p:nvSpPr>
          <p:cNvPr id="9" name="Title 1">
            <a:extLst>
              <a:ext uri="{FF2B5EF4-FFF2-40B4-BE49-F238E27FC236}">
                <a16:creationId xmlns:a16="http://schemas.microsoft.com/office/drawing/2014/main" id="{86E632BB-F674-42A3-A7FA-338FD313CE6F}"/>
              </a:ext>
            </a:extLst>
          </p:cNvPr>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pic>
        <p:nvPicPr>
          <p:cNvPr id="18" name="Graphic 17">
            <a:extLst>
              <a:ext uri="{FF2B5EF4-FFF2-40B4-BE49-F238E27FC236}">
                <a16:creationId xmlns:a16="http://schemas.microsoft.com/office/drawing/2014/main" id="{E501CBAF-33ED-4C9E-994D-5A7AEAE4DF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201067" y="5726176"/>
            <a:ext cx="544928" cy="1003813"/>
          </a:xfrm>
          <a:prstGeom prst="rect">
            <a:avLst/>
          </a:prstGeom>
        </p:spPr>
      </p:pic>
    </p:spTree>
    <p:extLst>
      <p:ext uri="{BB962C8B-B14F-4D97-AF65-F5344CB8AC3E}">
        <p14:creationId xmlns:p14="http://schemas.microsoft.com/office/powerpoint/2010/main" val="1323574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le, Pictur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9911" y="209550"/>
            <a:ext cx="11334414" cy="657091"/>
          </a:xfrm>
        </p:spPr>
        <p:txBody>
          <a:bodyPr anchor="b"/>
          <a:lstStyle>
            <a:lvl1pPr algn="l">
              <a:defRPr sz="4000" b="1"/>
            </a:lvl1pPr>
          </a:lstStyle>
          <a:p>
            <a:r>
              <a:rPr lang="en-US"/>
              <a:t>Click to edit Master title style</a:t>
            </a:r>
            <a:endParaRPr lang="en-US" dirty="0"/>
          </a:p>
        </p:txBody>
      </p:sp>
      <p:sp>
        <p:nvSpPr>
          <p:cNvPr id="3" name="Content Placeholder 2"/>
          <p:cNvSpPr>
            <a:spLocks noGrp="1"/>
          </p:cNvSpPr>
          <p:nvPr>
            <p:ph idx="1"/>
          </p:nvPr>
        </p:nvSpPr>
        <p:spPr>
          <a:xfrm>
            <a:off x="5329773" y="1672951"/>
            <a:ext cx="6414552" cy="3155133"/>
          </a:xfrm>
        </p:spPr>
        <p:txBody>
          <a:bodyPr>
            <a:normAutofit/>
          </a:bodyPr>
          <a:lstStyle>
            <a:lvl1pPr>
              <a:defRPr sz="1800"/>
            </a:lvl1pPr>
            <a:lvl2pPr>
              <a:defRPr sz="1800"/>
            </a:lvl2pPr>
            <a:lvl3pPr>
              <a:defRPr sz="1600"/>
            </a:lvl3pPr>
            <a:lvl4pPr>
              <a:defRPr sz="1200"/>
            </a:lvl4pPr>
            <a:lvl5pPr>
              <a:defRPr sz="1200"/>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Graphic 4">
            <a:extLst>
              <a:ext uri="{FF2B5EF4-FFF2-40B4-BE49-F238E27FC236}">
                <a16:creationId xmlns:a16="http://schemas.microsoft.com/office/drawing/2014/main" id="{4EAA6038-3CE9-4017-8F0B-B91D11A2B1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201067" y="5726176"/>
            <a:ext cx="544928" cy="1003813"/>
          </a:xfrm>
          <a:prstGeom prst="rect">
            <a:avLst/>
          </a:prstGeom>
        </p:spPr>
      </p:pic>
      <p:pic>
        <p:nvPicPr>
          <p:cNvPr id="6" name="Graphic 5">
            <a:extLst>
              <a:ext uri="{FF2B5EF4-FFF2-40B4-BE49-F238E27FC236}">
                <a16:creationId xmlns:a16="http://schemas.microsoft.com/office/drawing/2014/main" id="{AE17A268-9A44-48B1-8CE3-207B6CCED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0498" y="6321224"/>
            <a:ext cx="801467" cy="133578"/>
          </a:xfrm>
          <a:prstGeom prst="rect">
            <a:avLst/>
          </a:prstGeom>
        </p:spPr>
      </p:pic>
      <p:sp>
        <p:nvSpPr>
          <p:cNvPr id="7" name="Picture Placeholder 2">
            <a:extLst>
              <a:ext uri="{FF2B5EF4-FFF2-40B4-BE49-F238E27FC236}">
                <a16:creationId xmlns:a16="http://schemas.microsoft.com/office/drawing/2014/main" id="{2F27C68E-1AFD-49F1-8940-2A5B76E5B8E3}"/>
              </a:ext>
            </a:extLst>
          </p:cNvPr>
          <p:cNvSpPr>
            <a:spLocks noGrp="1"/>
          </p:cNvSpPr>
          <p:nvPr>
            <p:ph type="pic" idx="10"/>
          </p:nvPr>
        </p:nvSpPr>
        <p:spPr>
          <a:xfrm>
            <a:off x="0" y="1193118"/>
            <a:ext cx="4933940" cy="4114800"/>
          </a:xfrm>
        </p:spPr>
        <p:txBody>
          <a:bodyPr/>
          <a:lstStyle>
            <a:lvl1pPr marL="0" indent="0">
              <a:buNone/>
              <a:defRPr sz="4267"/>
            </a:lvl1pPr>
            <a:lvl2pPr marL="608703" indent="0">
              <a:buNone/>
              <a:defRPr sz="3733"/>
            </a:lvl2pPr>
            <a:lvl3pPr marL="1217430" indent="0">
              <a:buNone/>
              <a:defRPr sz="3200"/>
            </a:lvl3pPr>
            <a:lvl4pPr marL="1826140" indent="0">
              <a:buNone/>
              <a:defRPr sz="2667"/>
            </a:lvl4pPr>
            <a:lvl5pPr marL="2434858" indent="0">
              <a:buNone/>
              <a:defRPr sz="2667"/>
            </a:lvl5pPr>
            <a:lvl6pPr marL="3043560" indent="0">
              <a:buNone/>
              <a:defRPr sz="2667"/>
            </a:lvl6pPr>
            <a:lvl7pPr marL="3652263" indent="0">
              <a:buNone/>
              <a:defRPr sz="2667"/>
            </a:lvl7pPr>
            <a:lvl8pPr marL="4260981" indent="0">
              <a:buNone/>
              <a:defRPr sz="2667"/>
            </a:lvl8pPr>
            <a:lvl9pPr marL="4869693" indent="0">
              <a:buNone/>
              <a:defRPr sz="2667"/>
            </a:lvl9pPr>
          </a:lstStyle>
          <a:p>
            <a:r>
              <a:rPr lang="en-US"/>
              <a:t>Click icon to add picture</a:t>
            </a:r>
            <a:endParaRPr lang="en-US" dirty="0"/>
          </a:p>
        </p:txBody>
      </p:sp>
    </p:spTree>
    <p:extLst>
      <p:ext uri="{BB962C8B-B14F-4D97-AF65-F5344CB8AC3E}">
        <p14:creationId xmlns:p14="http://schemas.microsoft.com/office/powerpoint/2010/main" val="27258066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8703" indent="0">
              <a:buNone/>
              <a:defRPr sz="3733"/>
            </a:lvl2pPr>
            <a:lvl3pPr marL="1217430" indent="0">
              <a:buNone/>
              <a:defRPr sz="3200"/>
            </a:lvl3pPr>
            <a:lvl4pPr marL="1826140" indent="0">
              <a:buNone/>
              <a:defRPr sz="2667"/>
            </a:lvl4pPr>
            <a:lvl5pPr marL="2434858" indent="0">
              <a:buNone/>
              <a:defRPr sz="2667"/>
            </a:lvl5pPr>
            <a:lvl6pPr marL="3043560" indent="0">
              <a:buNone/>
              <a:defRPr sz="2667"/>
            </a:lvl6pPr>
            <a:lvl7pPr marL="3652263" indent="0">
              <a:buNone/>
              <a:defRPr sz="2667"/>
            </a:lvl7pPr>
            <a:lvl8pPr marL="4260981" indent="0">
              <a:buNone/>
              <a:defRPr sz="2667"/>
            </a:lvl8pPr>
            <a:lvl9pPr marL="4869693" indent="0">
              <a:buNone/>
              <a:defRPr sz="2667"/>
            </a:lvl9pPr>
          </a:lstStyle>
          <a:p>
            <a:r>
              <a:rPr lang="en-US"/>
              <a:t>Click icon to add picture</a:t>
            </a:r>
          </a:p>
        </p:txBody>
      </p:sp>
      <p:sp>
        <p:nvSpPr>
          <p:cNvPr id="4" name="Text Placeholder 3"/>
          <p:cNvSpPr>
            <a:spLocks noGrp="1"/>
          </p:cNvSpPr>
          <p:nvPr>
            <p:ph type="body" sz="half" idx="2"/>
          </p:nvPr>
        </p:nvSpPr>
        <p:spPr>
          <a:xfrm>
            <a:off x="2389717" y="5367363"/>
            <a:ext cx="7315200" cy="804863"/>
          </a:xfrm>
        </p:spPr>
        <p:txBody>
          <a:bodyPr/>
          <a:lstStyle>
            <a:lvl1pPr marL="0" indent="0">
              <a:buNone/>
              <a:defRPr sz="1867"/>
            </a:lvl1pPr>
            <a:lvl2pPr marL="608703" indent="0">
              <a:buNone/>
              <a:defRPr sz="1600"/>
            </a:lvl2pPr>
            <a:lvl3pPr marL="1217430" indent="0">
              <a:buNone/>
              <a:defRPr sz="1333"/>
            </a:lvl3pPr>
            <a:lvl4pPr marL="1826140" indent="0">
              <a:buNone/>
              <a:defRPr sz="1200"/>
            </a:lvl4pPr>
            <a:lvl5pPr marL="2434858" indent="0">
              <a:buNone/>
              <a:defRPr sz="1200"/>
            </a:lvl5pPr>
            <a:lvl6pPr marL="3043560" indent="0">
              <a:buNone/>
              <a:defRPr sz="1200"/>
            </a:lvl6pPr>
            <a:lvl7pPr marL="3652263" indent="0">
              <a:buNone/>
              <a:defRPr sz="1200"/>
            </a:lvl7pPr>
            <a:lvl8pPr marL="4260981" indent="0">
              <a:buNone/>
              <a:defRPr sz="1200"/>
            </a:lvl8pPr>
            <a:lvl9pPr marL="4869693" indent="0">
              <a:buNone/>
              <a:defRPr sz="1200"/>
            </a:lvl9pPr>
          </a:lstStyle>
          <a:p>
            <a:pPr lvl="0"/>
            <a:r>
              <a:rPr lang="en-US"/>
              <a:t>Edit Master text styles</a:t>
            </a:r>
          </a:p>
        </p:txBody>
      </p:sp>
      <p:pic>
        <p:nvPicPr>
          <p:cNvPr id="7" name="Graphic 6">
            <a:extLst>
              <a:ext uri="{FF2B5EF4-FFF2-40B4-BE49-F238E27FC236}">
                <a16:creationId xmlns:a16="http://schemas.microsoft.com/office/drawing/2014/main" id="{1884EB54-660F-4877-A959-CA960D941E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201067" y="5726176"/>
            <a:ext cx="544928" cy="1003813"/>
          </a:xfrm>
          <a:prstGeom prst="rect">
            <a:avLst/>
          </a:prstGeom>
        </p:spPr>
      </p:pic>
      <p:pic>
        <p:nvPicPr>
          <p:cNvPr id="8" name="Graphic 7">
            <a:extLst>
              <a:ext uri="{FF2B5EF4-FFF2-40B4-BE49-F238E27FC236}">
                <a16:creationId xmlns:a16="http://schemas.microsoft.com/office/drawing/2014/main" id="{B1551066-CB5E-4AE3-B980-18EE087FD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0498" y="6321224"/>
            <a:ext cx="801467" cy="133578"/>
          </a:xfrm>
          <a:prstGeom prst="rect">
            <a:avLst/>
          </a:prstGeom>
        </p:spPr>
      </p:pic>
    </p:spTree>
    <p:extLst>
      <p:ext uri="{BB962C8B-B14F-4D97-AF65-F5344CB8AC3E}">
        <p14:creationId xmlns:p14="http://schemas.microsoft.com/office/powerpoint/2010/main" val="3203742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Q&amp;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C96BD6-2AA0-4123-9F6B-96551E378343}"/>
              </a:ext>
            </a:extLst>
          </p:cNvPr>
          <p:cNvSpPr/>
          <p:nvPr/>
        </p:nvSpPr>
        <p:spPr>
          <a:xfrm>
            <a:off x="0" y="0"/>
            <a:ext cx="12192000" cy="6581775"/>
          </a:xfrm>
          <a:prstGeom prst="rect">
            <a:avLst/>
          </a:prstGeom>
          <a:solidFill>
            <a:srgbClr val="B7CDD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295B16D8-9ACB-493E-9372-76CE44C47898}"/>
              </a:ext>
            </a:extLst>
          </p:cNvPr>
          <p:cNvSpPr/>
          <p:nvPr/>
        </p:nvSpPr>
        <p:spPr>
          <a:xfrm>
            <a:off x="0" y="2098302"/>
            <a:ext cx="12192000" cy="2215991"/>
          </a:xfrm>
          <a:prstGeom prst="rect">
            <a:avLst/>
          </a:prstGeom>
        </p:spPr>
        <p:txBody>
          <a:bodyPr wrap="square">
            <a:spAutoFit/>
          </a:bodyPr>
          <a:lstStyle/>
          <a:p>
            <a:pPr algn="ctr"/>
            <a:r>
              <a:rPr lang="en-US" sz="13800" b="0" dirty="0">
                <a:solidFill>
                  <a:schemeClr val="bg1"/>
                </a:solidFill>
                <a:latin typeface="Arial Narrow" panose="020B0606020202030204" pitchFamily="34" charset="0"/>
              </a:rPr>
              <a:t>Q&amp;A</a:t>
            </a:r>
            <a:endParaRPr lang="en-US" sz="2800" b="0" dirty="0">
              <a:solidFill>
                <a:schemeClr val="bg1"/>
              </a:solidFill>
              <a:latin typeface="Arial Narrow" panose="020B0606020202030204" pitchFamily="34" charset="0"/>
            </a:endParaRPr>
          </a:p>
        </p:txBody>
      </p:sp>
      <p:pic>
        <p:nvPicPr>
          <p:cNvPr id="40" name="Graphic 39">
            <a:extLst>
              <a:ext uri="{FF2B5EF4-FFF2-40B4-BE49-F238E27FC236}">
                <a16:creationId xmlns:a16="http://schemas.microsoft.com/office/drawing/2014/main" id="{D64CD2D7-6E76-4998-B9BA-4E784C71D5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3281" y="487527"/>
            <a:ext cx="1748842" cy="3221550"/>
          </a:xfrm>
          <a:prstGeom prst="rect">
            <a:avLst/>
          </a:prstGeom>
        </p:spPr>
      </p:pic>
      <p:grpSp>
        <p:nvGrpSpPr>
          <p:cNvPr id="43" name="Group 42">
            <a:extLst>
              <a:ext uri="{FF2B5EF4-FFF2-40B4-BE49-F238E27FC236}">
                <a16:creationId xmlns:a16="http://schemas.microsoft.com/office/drawing/2014/main" id="{23CB5C54-7497-4CA5-B745-73CD682B08F5}"/>
              </a:ext>
            </a:extLst>
          </p:cNvPr>
          <p:cNvGrpSpPr/>
          <p:nvPr/>
        </p:nvGrpSpPr>
        <p:grpSpPr>
          <a:xfrm>
            <a:off x="2751690" y="231834"/>
            <a:ext cx="6336892" cy="5948926"/>
            <a:chOff x="6196179" y="5464727"/>
            <a:chExt cx="1062084" cy="997060"/>
          </a:xfrm>
        </p:grpSpPr>
        <p:grpSp>
          <p:nvGrpSpPr>
            <p:cNvPr id="20" name="Group 19">
              <a:extLst>
                <a:ext uri="{FF2B5EF4-FFF2-40B4-BE49-F238E27FC236}">
                  <a16:creationId xmlns:a16="http://schemas.microsoft.com/office/drawing/2014/main" id="{93A22BC5-2F41-4CAC-9AAA-97634AC25066}"/>
                </a:ext>
              </a:extLst>
            </p:cNvPr>
            <p:cNvGrpSpPr/>
            <p:nvPr userDrawn="1"/>
          </p:nvGrpSpPr>
          <p:grpSpPr>
            <a:xfrm rot="10800000">
              <a:off x="6315432" y="5596186"/>
              <a:ext cx="792287" cy="785323"/>
              <a:chOff x="7599738" y="1310684"/>
              <a:chExt cx="2142378" cy="2123548"/>
            </a:xfrm>
          </p:grpSpPr>
          <p:pic>
            <p:nvPicPr>
              <p:cNvPr id="21" name="Graphic 20">
                <a:extLst>
                  <a:ext uri="{FF2B5EF4-FFF2-40B4-BE49-F238E27FC236}">
                    <a16:creationId xmlns:a16="http://schemas.microsoft.com/office/drawing/2014/main" id="{5F2BA308-C4FA-4B07-85AE-9CFA8D419B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9738" y="1310684"/>
                <a:ext cx="2142378" cy="2123548"/>
              </a:xfrm>
              <a:prstGeom prst="rect">
                <a:avLst/>
              </a:prstGeom>
            </p:spPr>
          </p:pic>
          <p:pic>
            <p:nvPicPr>
              <p:cNvPr id="22" name="Graphic 21">
                <a:extLst>
                  <a:ext uri="{FF2B5EF4-FFF2-40B4-BE49-F238E27FC236}">
                    <a16:creationId xmlns:a16="http://schemas.microsoft.com/office/drawing/2014/main" id="{46FD4595-C949-46F5-BADA-809E14EC187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8252685" y="1942817"/>
                <a:ext cx="1720393" cy="860195"/>
              </a:xfrm>
              <a:prstGeom prst="rect">
                <a:avLst/>
              </a:prstGeom>
            </p:spPr>
          </p:pic>
        </p:grpSp>
        <p:pic>
          <p:nvPicPr>
            <p:cNvPr id="41" name="Graphic 40">
              <a:extLst>
                <a:ext uri="{FF2B5EF4-FFF2-40B4-BE49-F238E27FC236}">
                  <a16:creationId xmlns:a16="http://schemas.microsoft.com/office/drawing/2014/main" id="{19586FDE-4496-4223-BD81-93E959DBD81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15300000">
              <a:off x="6228691" y="5432215"/>
              <a:ext cx="997060" cy="1062084"/>
            </a:xfrm>
            <a:prstGeom prst="rect">
              <a:avLst/>
            </a:prstGeom>
          </p:spPr>
        </p:pic>
      </p:grpSp>
    </p:spTree>
    <p:extLst>
      <p:ext uri="{BB962C8B-B14F-4D97-AF65-F5344CB8AC3E}">
        <p14:creationId xmlns:p14="http://schemas.microsoft.com/office/powerpoint/2010/main" val="2470613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BE4DCB2-9DF4-4962-9733-5FD9A5A31428}"/>
              </a:ext>
            </a:extLst>
          </p:cNvPr>
          <p:cNvSpPr/>
          <p:nvPr/>
        </p:nvSpPr>
        <p:spPr>
          <a:xfrm>
            <a:off x="0" y="1"/>
            <a:ext cx="12192000" cy="6582768"/>
          </a:xfrm>
          <a:prstGeom prst="rect">
            <a:avLst/>
          </a:prstGeom>
          <a:solidFill>
            <a:srgbClr val="3F5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5" tIns="45669" rIns="91315" bIns="45669" rtlCol="0" anchor="ctr"/>
          <a:lstStyle/>
          <a:p>
            <a:pPr algn="ctr" defTabSz="608703"/>
            <a:endParaRPr lang="en-US" sz="2400">
              <a:solidFill>
                <a:prstClr val="white"/>
              </a:solidFill>
            </a:endParaRPr>
          </a:p>
        </p:txBody>
      </p:sp>
      <p:sp>
        <p:nvSpPr>
          <p:cNvPr id="6" name="Footer Placeholder 3"/>
          <p:cNvSpPr txBox="1">
            <a:spLocks/>
          </p:cNvSpPr>
          <p:nvPr/>
        </p:nvSpPr>
        <p:spPr>
          <a:xfrm>
            <a:off x="2506923" y="4793932"/>
            <a:ext cx="7059859" cy="1542669"/>
          </a:xfrm>
          <a:prstGeom prst="rect">
            <a:avLst/>
          </a:prstGeom>
        </p:spPr>
        <p:txBody>
          <a:bodyPr vert="horz" lIns="121752" tIns="60876" rIns="121752" bIns="60876"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white"/>
                </a:solidFill>
                <a:latin typeface="Arial Narrow" panose="020B0606020202030204" pitchFamily="34" charset="0"/>
              </a:rPr>
              <a:t>CAT, CATERPILLAR, BUILT FOR IT, their respective logos, “Caterpillar Yellow,” the “Power Edge” trade dress as well as corporate and product identity used herein, are trademarks of Caterpillar and may not be used without permission. </a:t>
            </a:r>
            <a:r>
              <a:rPr lang="en-US" sz="1600" dirty="0" err="1">
                <a:solidFill>
                  <a:prstClr val="white"/>
                </a:solidFill>
                <a:latin typeface="Arial Narrow" panose="020B0606020202030204" pitchFamily="34" charset="0"/>
              </a:rPr>
              <a:t>VisionLink</a:t>
            </a:r>
            <a:r>
              <a:rPr lang="en-US" sz="1600" dirty="0">
                <a:solidFill>
                  <a:prstClr val="white"/>
                </a:solidFill>
                <a:latin typeface="Arial Narrow" panose="020B0606020202030204" pitchFamily="34" charset="0"/>
              </a:rPr>
              <a:t> is a trademark of Trimble Navigation Limited, registered in the United States and in other countries.</a:t>
            </a:r>
          </a:p>
          <a:p>
            <a:endParaRPr lang="en-US" sz="1800" b="1" dirty="0">
              <a:solidFill>
                <a:prstClr val="white"/>
              </a:solidFill>
              <a:latin typeface="Arial Narrow" panose="020B0606020202030204" pitchFamily="34" charset="0"/>
            </a:endParaRPr>
          </a:p>
          <a:p>
            <a:r>
              <a:rPr lang="en-US" sz="1800" b="1" dirty="0">
                <a:solidFill>
                  <a:prstClr val="white"/>
                </a:solidFill>
                <a:latin typeface="Arial Narrow" panose="020B0606020202030204" pitchFamily="34" charset="0"/>
              </a:rPr>
              <a:t>© 2018 Caterpillar. All Rights Reserved.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66780" y="3892169"/>
            <a:ext cx="2858440" cy="441470"/>
          </a:xfrm>
          <a:prstGeom prst="rect">
            <a:avLst/>
          </a:prstGeom>
        </p:spPr>
      </p:pic>
      <p:grpSp>
        <p:nvGrpSpPr>
          <p:cNvPr id="14" name="Group 13">
            <a:extLst>
              <a:ext uri="{FF2B5EF4-FFF2-40B4-BE49-F238E27FC236}">
                <a16:creationId xmlns:a16="http://schemas.microsoft.com/office/drawing/2014/main" id="{8870C325-3D99-4C4D-A158-F5ABD3C29038}"/>
              </a:ext>
            </a:extLst>
          </p:cNvPr>
          <p:cNvGrpSpPr/>
          <p:nvPr/>
        </p:nvGrpSpPr>
        <p:grpSpPr>
          <a:xfrm>
            <a:off x="1455947" y="3416287"/>
            <a:ext cx="309452" cy="367482"/>
            <a:chOff x="5635787" y="3440886"/>
            <a:chExt cx="309452" cy="367482"/>
          </a:xfrm>
        </p:grpSpPr>
        <p:grpSp>
          <p:nvGrpSpPr>
            <p:cNvPr id="15" name="Group 14">
              <a:extLst>
                <a:ext uri="{FF2B5EF4-FFF2-40B4-BE49-F238E27FC236}">
                  <a16:creationId xmlns:a16="http://schemas.microsoft.com/office/drawing/2014/main" id="{87D7CBA9-0AEA-467C-81C7-77BB002D38F5}"/>
                </a:ext>
              </a:extLst>
            </p:cNvPr>
            <p:cNvGrpSpPr/>
            <p:nvPr userDrawn="1"/>
          </p:nvGrpSpPr>
          <p:grpSpPr>
            <a:xfrm>
              <a:off x="5635787" y="3440886"/>
              <a:ext cx="309452" cy="367482"/>
              <a:chOff x="5798300" y="3526044"/>
              <a:chExt cx="390243" cy="463423"/>
            </a:xfrm>
          </p:grpSpPr>
          <p:sp>
            <p:nvSpPr>
              <p:cNvPr id="19" name="Rectangle 18">
                <a:extLst>
                  <a:ext uri="{FF2B5EF4-FFF2-40B4-BE49-F238E27FC236}">
                    <a16:creationId xmlns:a16="http://schemas.microsoft.com/office/drawing/2014/main" id="{D6AED4E5-C76E-4F18-9B03-4273EAC1AF82}"/>
                  </a:ext>
                </a:extLst>
              </p:cNvPr>
              <p:cNvSpPr/>
              <p:nvPr userDrawn="1"/>
            </p:nvSpPr>
            <p:spPr>
              <a:xfrm>
                <a:off x="5798300" y="3549540"/>
                <a:ext cx="390243" cy="390243"/>
              </a:xfrm>
              <a:prstGeom prst="rect">
                <a:avLst/>
              </a:prstGeom>
              <a:noFill/>
              <a:ln w="6350">
                <a:solidFill>
                  <a:srgbClr val="FFCD1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0A2E6B2-39D6-4354-874A-ED34B5D7D26E}"/>
                  </a:ext>
                </a:extLst>
              </p:cNvPr>
              <p:cNvSpPr/>
              <p:nvPr userDrawn="1"/>
            </p:nvSpPr>
            <p:spPr>
              <a:xfrm>
                <a:off x="5878286" y="3526044"/>
                <a:ext cx="222421" cy="85659"/>
              </a:xfrm>
              <a:prstGeom prst="rect">
                <a:avLst/>
              </a:prstGeom>
              <a:solidFill>
                <a:srgbClr val="3F586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F19A8089-4BCD-47D7-B3D6-5ECCB75366EE}"/>
                  </a:ext>
                </a:extLst>
              </p:cNvPr>
              <p:cNvSpPr/>
              <p:nvPr userDrawn="1"/>
            </p:nvSpPr>
            <p:spPr>
              <a:xfrm>
                <a:off x="5878286" y="3903808"/>
                <a:ext cx="222421" cy="85659"/>
              </a:xfrm>
              <a:prstGeom prst="rect">
                <a:avLst/>
              </a:prstGeom>
              <a:solidFill>
                <a:srgbClr val="3F586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8" name="Graphic 17">
              <a:extLst>
                <a:ext uri="{FF2B5EF4-FFF2-40B4-BE49-F238E27FC236}">
                  <a16:creationId xmlns:a16="http://schemas.microsoft.com/office/drawing/2014/main" id="{FCEE6C56-9588-452E-B230-71926A1C90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40061" y="3560978"/>
              <a:ext cx="116374" cy="116374"/>
            </a:xfrm>
            <a:prstGeom prst="rect">
              <a:avLst/>
            </a:prstGeom>
          </p:spPr>
        </p:pic>
      </p:grpSp>
      <p:pic>
        <p:nvPicPr>
          <p:cNvPr id="23" name="Graphic 22">
            <a:extLst>
              <a:ext uri="{FF2B5EF4-FFF2-40B4-BE49-F238E27FC236}">
                <a16:creationId xmlns:a16="http://schemas.microsoft.com/office/drawing/2014/main" id="{893A1948-5922-4BC6-BB92-DCDD022F2F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14828" y="231764"/>
            <a:ext cx="1059696" cy="1952072"/>
          </a:xfrm>
          <a:prstGeom prst="rect">
            <a:avLst/>
          </a:prstGeom>
        </p:spPr>
      </p:pic>
      <p:pic>
        <p:nvPicPr>
          <p:cNvPr id="24" name="Graphic 23">
            <a:extLst>
              <a:ext uri="{FF2B5EF4-FFF2-40B4-BE49-F238E27FC236}">
                <a16:creationId xmlns:a16="http://schemas.microsoft.com/office/drawing/2014/main" id="{2CED22E4-FD3C-4438-918C-6DFDCB27E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5399" y="1852572"/>
            <a:ext cx="1498390" cy="1473417"/>
          </a:xfrm>
          <a:prstGeom prst="rect">
            <a:avLst/>
          </a:prstGeom>
        </p:spPr>
      </p:pic>
      <p:pic>
        <p:nvPicPr>
          <p:cNvPr id="25" name="Graphic 24">
            <a:extLst>
              <a:ext uri="{FF2B5EF4-FFF2-40B4-BE49-F238E27FC236}">
                <a16:creationId xmlns:a16="http://schemas.microsoft.com/office/drawing/2014/main" id="{B8CAD734-A37F-4A5D-9205-D4AE1CD579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8019" y="1409050"/>
            <a:ext cx="3471270" cy="2022826"/>
          </a:xfrm>
          <a:prstGeom prst="rect">
            <a:avLst/>
          </a:prstGeom>
        </p:spPr>
      </p:pic>
      <p:grpSp>
        <p:nvGrpSpPr>
          <p:cNvPr id="26" name="Group 25">
            <a:extLst>
              <a:ext uri="{FF2B5EF4-FFF2-40B4-BE49-F238E27FC236}">
                <a16:creationId xmlns:a16="http://schemas.microsoft.com/office/drawing/2014/main" id="{254A3AA6-A5EA-4790-87A3-A934564E9433}"/>
              </a:ext>
            </a:extLst>
          </p:cNvPr>
          <p:cNvGrpSpPr/>
          <p:nvPr/>
        </p:nvGrpSpPr>
        <p:grpSpPr>
          <a:xfrm>
            <a:off x="4170328" y="1153531"/>
            <a:ext cx="1243772" cy="1324884"/>
            <a:chOff x="8390953" y="1528007"/>
            <a:chExt cx="2362772" cy="2516860"/>
          </a:xfrm>
        </p:grpSpPr>
        <p:pic>
          <p:nvPicPr>
            <p:cNvPr id="28" name="Graphic 27">
              <a:extLst>
                <a:ext uri="{FF2B5EF4-FFF2-40B4-BE49-F238E27FC236}">
                  <a16:creationId xmlns:a16="http://schemas.microsoft.com/office/drawing/2014/main" id="{830E5B07-9353-420C-B217-AAF8A162CB6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390953" y="1528007"/>
              <a:ext cx="2362772" cy="2516860"/>
            </a:xfrm>
            <a:prstGeom prst="rect">
              <a:avLst/>
            </a:prstGeom>
          </p:spPr>
        </p:pic>
        <p:grpSp>
          <p:nvGrpSpPr>
            <p:cNvPr id="29" name="Group 28">
              <a:extLst>
                <a:ext uri="{FF2B5EF4-FFF2-40B4-BE49-F238E27FC236}">
                  <a16:creationId xmlns:a16="http://schemas.microsoft.com/office/drawing/2014/main" id="{AF3F3FAD-1DC5-45BD-9EDE-A3AC5A4BF47A}"/>
                </a:ext>
              </a:extLst>
            </p:cNvPr>
            <p:cNvGrpSpPr/>
            <p:nvPr userDrawn="1"/>
          </p:nvGrpSpPr>
          <p:grpSpPr>
            <a:xfrm rot="17100000">
              <a:off x="8584598" y="1804425"/>
              <a:ext cx="1877512" cy="1861010"/>
              <a:chOff x="8381587" y="1686452"/>
              <a:chExt cx="2142378" cy="2123549"/>
            </a:xfrm>
          </p:grpSpPr>
          <p:pic>
            <p:nvPicPr>
              <p:cNvPr id="30" name="Graphic 29">
                <a:extLst>
                  <a:ext uri="{FF2B5EF4-FFF2-40B4-BE49-F238E27FC236}">
                    <a16:creationId xmlns:a16="http://schemas.microsoft.com/office/drawing/2014/main" id="{CB7C822B-D549-4D05-BB2B-F9A8C9E86F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381587" y="1686452"/>
                <a:ext cx="2142378" cy="2123549"/>
              </a:xfrm>
              <a:prstGeom prst="rect">
                <a:avLst/>
              </a:prstGeom>
            </p:spPr>
          </p:pic>
          <p:pic>
            <p:nvPicPr>
              <p:cNvPr id="31" name="Graphic 30">
                <a:extLst>
                  <a:ext uri="{FF2B5EF4-FFF2-40B4-BE49-F238E27FC236}">
                    <a16:creationId xmlns:a16="http://schemas.microsoft.com/office/drawing/2014/main" id="{9B5B99B2-B595-4F79-BFB6-200ED348DE4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rot="5400000">
                <a:off x="9034533" y="2318586"/>
                <a:ext cx="1720394" cy="860196"/>
              </a:xfrm>
              <a:prstGeom prst="rect">
                <a:avLst/>
              </a:prstGeom>
            </p:spPr>
          </p:pic>
        </p:grpSp>
      </p:grpSp>
      <p:pic>
        <p:nvPicPr>
          <p:cNvPr id="32" name="Graphic 31">
            <a:extLst>
              <a:ext uri="{FF2B5EF4-FFF2-40B4-BE49-F238E27FC236}">
                <a16:creationId xmlns:a16="http://schemas.microsoft.com/office/drawing/2014/main" id="{516026AB-9C83-4D11-81F4-A310886143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495" y="1091426"/>
            <a:ext cx="116374" cy="116374"/>
          </a:xfrm>
          <a:prstGeom prst="rect">
            <a:avLst/>
          </a:prstGeom>
        </p:spPr>
      </p:pic>
      <p:pic>
        <p:nvPicPr>
          <p:cNvPr id="22" name="Picture 21" descr="Mktg_and_Dig_ppt_WIDE-13.jpg">
            <a:extLst>
              <a:ext uri="{FF2B5EF4-FFF2-40B4-BE49-F238E27FC236}">
                <a16:creationId xmlns:a16="http://schemas.microsoft.com/office/drawing/2014/main" id="{54C3AF16-567E-46AA-B304-C731EAC78D1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0" y="6581775"/>
            <a:ext cx="12192000" cy="276225"/>
          </a:xfrm>
          <a:prstGeom prst="rect">
            <a:avLst/>
          </a:prstGeom>
        </p:spPr>
      </p:pic>
    </p:spTree>
    <p:extLst>
      <p:ext uri="{BB962C8B-B14F-4D97-AF65-F5344CB8AC3E}">
        <p14:creationId xmlns:p14="http://schemas.microsoft.com/office/powerpoint/2010/main" val="1546398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C787-6E33-A948-A64D-3450642E4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97CBE-D3FA-FE4E-BFA3-574AC06394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F0FA49-26D1-3547-B2B3-FB862D73EF52}"/>
              </a:ext>
            </a:extLst>
          </p:cNvPr>
          <p:cNvSpPr>
            <a:spLocks noGrp="1"/>
          </p:cNvSpPr>
          <p:nvPr>
            <p:ph type="dt" sz="half" idx="10"/>
          </p:nvPr>
        </p:nvSpPr>
        <p:spPr/>
        <p:txBody>
          <a:bodyPr/>
          <a:lstStyle/>
          <a:p>
            <a:fld id="{5920DEE8-B185-CA4D-82F6-3728F9824CE0}" type="datetimeFigureOut">
              <a:rPr lang="en-US" smtClean="0"/>
              <a:t>2/28/2020</a:t>
            </a:fld>
            <a:endParaRPr lang="en-US"/>
          </a:p>
        </p:txBody>
      </p:sp>
      <p:sp>
        <p:nvSpPr>
          <p:cNvPr id="5" name="Footer Placeholder 4">
            <a:extLst>
              <a:ext uri="{FF2B5EF4-FFF2-40B4-BE49-F238E27FC236}">
                <a16:creationId xmlns:a16="http://schemas.microsoft.com/office/drawing/2014/main" id="{F63E1310-E7D7-4943-AEB9-C1D3C21C0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730D7-0C3D-EE42-8C43-ECA67DA7EC6E}"/>
              </a:ext>
            </a:extLst>
          </p:cNvPr>
          <p:cNvSpPr>
            <a:spLocks noGrp="1"/>
          </p:cNvSpPr>
          <p:nvPr>
            <p:ph type="sldNum" sz="quarter" idx="12"/>
          </p:nvPr>
        </p:nvSpPr>
        <p:spPr/>
        <p:txBody>
          <a:bodyPr/>
          <a:lstStyle/>
          <a:p>
            <a:fld id="{D3993099-77A5-E440-A7BE-AE3D9B1A80BA}" type="slidenum">
              <a:rPr lang="en-US" smtClean="0"/>
              <a:t>‹#›</a:t>
            </a:fld>
            <a:endParaRPr lang="en-US"/>
          </a:p>
        </p:txBody>
      </p:sp>
    </p:spTree>
    <p:extLst>
      <p:ext uri="{BB962C8B-B14F-4D97-AF65-F5344CB8AC3E}">
        <p14:creationId xmlns:p14="http://schemas.microsoft.com/office/powerpoint/2010/main" val="129464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63CB-3DC2-40DF-A080-7FCF96DB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F1B1D6-21EA-43FF-A443-40CC8EA82F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E43FF-8A06-495D-81A9-0EA163B025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EF53CB-AF70-49C5-BB77-BE42B5C30AB2}"/>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23A60456-3E55-4492-9176-2FFF13699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6E3A4-BC84-422E-8640-E7D02DD1883B}"/>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19225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63C-7F9A-48E9-A022-028779329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3938C8-F09A-44F2-858D-28A862EB5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7A2A1C-7072-4E59-8D04-0F121F47A2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E4A9F-9E0D-455E-93E8-4710E2B4C2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56BAA7-4E31-4D2D-8F05-FD20131E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4A863-C041-4071-9A77-8BAA420AE38B}"/>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8" name="Footer Placeholder 7">
            <a:extLst>
              <a:ext uri="{FF2B5EF4-FFF2-40B4-BE49-F238E27FC236}">
                <a16:creationId xmlns:a16="http://schemas.microsoft.com/office/drawing/2014/main" id="{7CBD2202-2E78-4744-B019-2418C9783C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E9612A-1CA5-4160-8B65-9F9AEA694947}"/>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121709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5921-E51D-4675-9521-36AD38B23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F0221D-1344-4166-8D7F-6E68C56A3053}"/>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4" name="Footer Placeholder 3">
            <a:extLst>
              <a:ext uri="{FF2B5EF4-FFF2-40B4-BE49-F238E27FC236}">
                <a16:creationId xmlns:a16="http://schemas.microsoft.com/office/drawing/2014/main" id="{ED3A2029-386C-4115-B825-E2E3F289F3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BACF69-3C2E-416D-98E7-5180E83E0ACC}"/>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317512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4BBAB-6214-4D3B-91C7-93474339D8DC}"/>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3" name="Footer Placeholder 2">
            <a:extLst>
              <a:ext uri="{FF2B5EF4-FFF2-40B4-BE49-F238E27FC236}">
                <a16:creationId xmlns:a16="http://schemas.microsoft.com/office/drawing/2014/main" id="{20AF56E4-47A5-4F66-8BA0-783F640333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30F8F1-7923-4636-8A83-74EEF9E41D46}"/>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27276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C98F-1EDE-4950-A08B-2A1991F36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67DF0-8371-4B47-82FA-2237570A4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6BC5D8-4169-4A8F-BAA6-5D2B01901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684A1-2847-46FC-ACF0-D8D1B87B7B97}"/>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2C720333-D7AF-4264-8048-C8872DE62E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0622F-C2EC-4D1D-8E8B-E15950EBF964}"/>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35228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380-3A1B-4F1E-B9E7-8B9CF5815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6CB3BB-2CB9-4CE0-A3C6-E690F48489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D1EBAC-0E43-4BFE-8F01-7F8A8F070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2AA0AE-11BC-4547-BA7B-4BECE8F23C3A}"/>
              </a:ext>
            </a:extLst>
          </p:cNvPr>
          <p:cNvSpPr>
            <a:spLocks noGrp="1"/>
          </p:cNvSpPr>
          <p:nvPr>
            <p:ph type="dt" sz="half" idx="10"/>
          </p:nvPr>
        </p:nvSpPr>
        <p:spPr/>
        <p:txBody>
          <a:bodyPr/>
          <a:lstStyle/>
          <a:p>
            <a:fld id="{B35E049A-73DE-47AC-9403-46E5BDA03BBB}" type="datetimeFigureOut">
              <a:rPr lang="en-US" smtClean="0"/>
              <a:t>2/28/2020</a:t>
            </a:fld>
            <a:endParaRPr lang="en-US"/>
          </a:p>
        </p:txBody>
      </p:sp>
      <p:sp>
        <p:nvSpPr>
          <p:cNvPr id="6" name="Footer Placeholder 5">
            <a:extLst>
              <a:ext uri="{FF2B5EF4-FFF2-40B4-BE49-F238E27FC236}">
                <a16:creationId xmlns:a16="http://schemas.microsoft.com/office/drawing/2014/main" id="{4FB1E58C-FCBE-4C18-904D-60BD022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53942-66A2-4F8D-8C66-46FBADC049F8}"/>
              </a:ext>
            </a:extLst>
          </p:cNvPr>
          <p:cNvSpPr>
            <a:spLocks noGrp="1"/>
          </p:cNvSpPr>
          <p:nvPr>
            <p:ph type="sldNum" sz="quarter" idx="12"/>
          </p:nvPr>
        </p:nvSpPr>
        <p:spPr/>
        <p:txBody>
          <a:bodyPr/>
          <a:lstStyle/>
          <a:p>
            <a:fld id="{73883260-4E7F-479B-A253-9CE164CC0C5C}" type="slidenum">
              <a:rPr lang="en-US" smtClean="0"/>
              <a:t>‹#›</a:t>
            </a:fld>
            <a:endParaRPr lang="en-US"/>
          </a:p>
        </p:txBody>
      </p:sp>
    </p:spTree>
    <p:extLst>
      <p:ext uri="{BB962C8B-B14F-4D97-AF65-F5344CB8AC3E}">
        <p14:creationId xmlns:p14="http://schemas.microsoft.com/office/powerpoint/2010/main" val="205087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9.png"/><Relationship Id="rId2" Type="http://schemas.openxmlformats.org/officeDocument/2006/relationships/slideLayout" Target="../slideLayouts/slideLayout24.xml"/><Relationship Id="rId16" Type="http://schemas.openxmlformats.org/officeDocument/2006/relationships/image" Target="../media/image8.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1A344-42AE-4D3B-B7BF-F906C46A8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29303-7613-4CF0-B02B-C6300604C6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50189-6EFE-402E-AD54-0B823A12E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049A-73DE-47AC-9403-46E5BDA03BBB}" type="datetimeFigureOut">
              <a:rPr lang="en-US" smtClean="0"/>
              <a:t>2/28/2020</a:t>
            </a:fld>
            <a:endParaRPr lang="en-US"/>
          </a:p>
        </p:txBody>
      </p:sp>
      <p:sp>
        <p:nvSpPr>
          <p:cNvPr id="5" name="Footer Placeholder 4">
            <a:extLst>
              <a:ext uri="{FF2B5EF4-FFF2-40B4-BE49-F238E27FC236}">
                <a16:creationId xmlns:a16="http://schemas.microsoft.com/office/drawing/2014/main" id="{CEA922E8-F786-4A3B-A203-4F082B630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5591C-53DD-4ECA-8D94-9C4BCA24A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83260-4E7F-479B-A253-9CE164CC0C5C}" type="slidenum">
              <a:rPr lang="en-US" smtClean="0"/>
              <a:t>‹#›</a:t>
            </a:fld>
            <a:endParaRPr lang="en-US"/>
          </a:p>
        </p:txBody>
      </p:sp>
      <p:sp>
        <p:nvSpPr>
          <p:cNvPr id="7" name="MSIPCMContentMarking" descr="{&quot;HashCode&quot;:1287158475,&quot;Placement&quot;:&quot;Footer&quot;}">
            <a:extLst>
              <a:ext uri="{FF2B5EF4-FFF2-40B4-BE49-F238E27FC236}">
                <a16:creationId xmlns:a16="http://schemas.microsoft.com/office/drawing/2014/main" id="{37CCE120-CA18-4648-AA2D-D791E6CF9B39}"/>
              </a:ext>
            </a:extLst>
          </p:cNvPr>
          <p:cNvSpPr txBox="1"/>
          <p:nvPr userDrawn="1"/>
        </p:nvSpPr>
        <p:spPr>
          <a:xfrm>
            <a:off x="0" y="6595656"/>
            <a:ext cx="17878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37373"/>
                </a:solidFill>
                <a:latin typeface="Calibri" panose="020F0502020204030204" pitchFamily="34" charset="0"/>
              </a:rPr>
              <a:t>Caterpillar: Non-Confidential</a:t>
            </a:r>
          </a:p>
        </p:txBody>
      </p:sp>
    </p:spTree>
    <p:extLst>
      <p:ext uri="{BB962C8B-B14F-4D97-AF65-F5344CB8AC3E}">
        <p14:creationId xmlns:p14="http://schemas.microsoft.com/office/powerpoint/2010/main" val="1886567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Slide Master page-01.png"/>
          <p:cNvPicPr>
            <a:picLocks noChangeAspect="1"/>
          </p:cNvPicPr>
          <p:nvPr userDrawn="1"/>
        </p:nvPicPr>
        <p:blipFill rotWithShape="1">
          <a:blip r:embed="rId13" cstate="print">
            <a:extLst>
              <a:ext uri="{28A0092B-C50C-407E-A947-70E740481C1C}">
                <a14:useLocalDpi xmlns:a14="http://schemas.microsoft.com/office/drawing/2010/main" val="0"/>
              </a:ext>
            </a:extLst>
          </a:blip>
          <a:srcRect l="390" r="2406"/>
          <a:stretch/>
        </p:blipFill>
        <p:spPr>
          <a:xfrm>
            <a:off x="13662" y="10175"/>
            <a:ext cx="12164676" cy="1138610"/>
          </a:xfrm>
          <a:prstGeom prst="rect">
            <a:avLst/>
          </a:prstGeom>
        </p:spPr>
      </p:pic>
      <p:sp>
        <p:nvSpPr>
          <p:cNvPr id="2" name="Title Placeholder 1"/>
          <p:cNvSpPr>
            <a:spLocks noGrp="1"/>
          </p:cNvSpPr>
          <p:nvPr>
            <p:ph type="title"/>
          </p:nvPr>
        </p:nvSpPr>
        <p:spPr>
          <a:xfrm>
            <a:off x="838200" y="1122151"/>
            <a:ext cx="10515600" cy="764695"/>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834648" y="2052076"/>
            <a:ext cx="10515600" cy="42590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rot="154367">
            <a:off x="11543229" y="-8235"/>
            <a:ext cx="607298" cy="467055"/>
          </a:xfrm>
          <a:prstGeom prst="rect">
            <a:avLst/>
          </a:prstGeom>
        </p:spPr>
        <p:txBody>
          <a:bodyPr vert="horz" lIns="91440" tIns="45720" rIns="91440" bIns="45720" rtlCol="0" anchor="ctr"/>
          <a:lstStyle>
            <a:lvl1pPr algn="r">
              <a:defRPr sz="1400">
                <a:solidFill>
                  <a:schemeClr val="bg1"/>
                </a:solidFill>
                <a:latin typeface="Arial Narrow" panose="020B0606020202030204" pitchFamily="34" charset="0"/>
              </a:defRPr>
            </a:lvl1pPr>
          </a:lstStyle>
          <a:p>
            <a:fld id="{49044EC2-7E5F-48B0-995B-703B2F80838A}" type="slidenum">
              <a:rPr lang="en-US" smtClean="0"/>
              <a:pPr/>
              <a:t>‹#›</a:t>
            </a:fld>
            <a:endParaRPr lang="en-US" dirty="0"/>
          </a:p>
        </p:txBody>
      </p:sp>
      <p:pic>
        <p:nvPicPr>
          <p:cNvPr id="10" name="Picture 2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273219" y="6445250"/>
            <a:ext cx="1419225"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Corp Strategy_tagline5.png"/>
          <p:cNvPicPr>
            <a:picLocks noChangeAspect="1"/>
          </p:cNvPicPr>
          <p:nvPr userDrawn="1"/>
        </p:nvPicPr>
        <p:blipFill rotWithShape="1">
          <a:blip r:embed="rId15" cstate="print">
            <a:extLst>
              <a:ext uri="{28A0092B-C50C-407E-A947-70E740481C1C}">
                <a14:useLocalDpi xmlns:a14="http://schemas.microsoft.com/office/drawing/2010/main" val="0"/>
              </a:ext>
            </a:extLst>
          </a:blip>
          <a:srcRect t="23959" b="66342"/>
          <a:stretch/>
        </p:blipFill>
        <p:spPr>
          <a:xfrm>
            <a:off x="838200" y="369884"/>
            <a:ext cx="4845915" cy="232428"/>
          </a:xfrm>
          <a:prstGeom prst="rect">
            <a:avLst/>
          </a:prstGeom>
        </p:spPr>
      </p:pic>
      <p:pic>
        <p:nvPicPr>
          <p:cNvPr id="11" name="Picture 10" descr="Corp Strategy graphic_FINAL.png"/>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362222" y="240321"/>
            <a:ext cx="1330222" cy="1527201"/>
          </a:xfrm>
          <a:prstGeom prst="rect">
            <a:avLst/>
          </a:prstGeom>
          <a:effectLst>
            <a:glow rad="63500">
              <a:schemeClr val="tx1">
                <a:alpha val="24000"/>
              </a:schemeClr>
            </a:glow>
          </a:effectLst>
        </p:spPr>
      </p:pic>
      <p:grpSp>
        <p:nvGrpSpPr>
          <p:cNvPr id="16" name="Group 15"/>
          <p:cNvGrpSpPr/>
          <p:nvPr userDrawn="1"/>
        </p:nvGrpSpPr>
        <p:grpSpPr>
          <a:xfrm>
            <a:off x="0" y="0"/>
            <a:ext cx="293632" cy="942282"/>
            <a:chOff x="75085" y="-1"/>
            <a:chExt cx="293632" cy="942282"/>
          </a:xfrm>
        </p:grpSpPr>
        <p:sp>
          <p:nvSpPr>
            <p:cNvPr id="17" name="Rectangle 16"/>
            <p:cNvSpPr/>
            <p:nvPr userDrawn="1"/>
          </p:nvSpPr>
          <p:spPr>
            <a:xfrm rot="16200000" flipV="1">
              <a:off x="-317535" y="392619"/>
              <a:ext cx="942282" cy="157041"/>
            </a:xfrm>
            <a:prstGeom prst="rect">
              <a:avLst/>
            </a:prstGeom>
            <a:solidFill>
              <a:srgbClr val="EFA7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rot="16200000" flipV="1">
              <a:off x="-273136" y="361883"/>
              <a:ext cx="942280" cy="218513"/>
            </a:xfrm>
            <a:prstGeom prst="rect">
              <a:avLst/>
            </a:prstGeom>
            <a:solidFill>
              <a:srgbClr val="EFA720">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rot="16200000" flipV="1">
              <a:off x="-133151" y="440413"/>
              <a:ext cx="942282" cy="61454"/>
            </a:xfrm>
            <a:prstGeom prst="rect">
              <a:avLst/>
            </a:prstGeom>
            <a:solidFill>
              <a:srgbClr val="EFA72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MSIPCMContentMarking" descr="{&quot;HashCode&quot;:1287158475,&quot;Placement&quot;:&quot;Footer&quot;}">
            <a:extLst>
              <a:ext uri="{FF2B5EF4-FFF2-40B4-BE49-F238E27FC236}">
                <a16:creationId xmlns:a16="http://schemas.microsoft.com/office/drawing/2014/main" id="{865A5886-4BD6-49A8-80B7-FB9F9030188D}"/>
              </a:ext>
            </a:extLst>
          </p:cNvPr>
          <p:cNvSpPr txBox="1"/>
          <p:nvPr userDrawn="1"/>
        </p:nvSpPr>
        <p:spPr>
          <a:xfrm>
            <a:off x="0" y="6595656"/>
            <a:ext cx="17878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37373"/>
                </a:solidFill>
                <a:latin typeface="Calibri" panose="020F0502020204030204" pitchFamily="34" charset="0"/>
              </a:rPr>
              <a:t>Caterpillar: Non-Confidential</a:t>
            </a:r>
          </a:p>
        </p:txBody>
      </p:sp>
    </p:spTree>
    <p:extLst>
      <p:ext uri="{BB962C8B-B14F-4D97-AF65-F5344CB8AC3E}">
        <p14:creationId xmlns:p14="http://schemas.microsoft.com/office/powerpoint/2010/main" val="421919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b="1" kern="1200" cap="none" baseline="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Narrow" panose="020B060602020203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5616">
          <p15:clr>
            <a:srgbClr val="F26B43"/>
          </p15:clr>
        </p15:guide>
        <p15:guide id="3" orient="horz" pos="3744">
          <p15:clr>
            <a:srgbClr val="F26B43"/>
          </p15:clr>
        </p15:guide>
        <p15:guide id="4" pos="464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2152" y="522365"/>
            <a:ext cx="10747023" cy="587916"/>
          </a:xfrm>
          <a:prstGeom prst="rect">
            <a:avLst/>
          </a:prstGeom>
        </p:spPr>
        <p:txBody>
          <a:bodyPr vert="horz" lIns="68486" tIns="34252" rIns="68486" bIns="34252"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993427" y="1320768"/>
            <a:ext cx="10747024" cy="4936101"/>
          </a:xfrm>
          <a:prstGeom prst="rect">
            <a:avLst/>
          </a:prstGeom>
        </p:spPr>
        <p:txBody>
          <a:bodyPr vert="horz" lIns="68486" tIns="34252" rIns="68486" bIns="3425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ktg_and_Dig_ppt_WIDE-13.jp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0" y="6581775"/>
            <a:ext cx="12192000" cy="276225"/>
          </a:xfrm>
          <a:prstGeom prst="rect">
            <a:avLst/>
          </a:prstGeom>
        </p:spPr>
      </p:pic>
      <p:pic>
        <p:nvPicPr>
          <p:cNvPr id="8" name="Picture 7">
            <a:extLst>
              <a:ext uri="{FF2B5EF4-FFF2-40B4-BE49-F238E27FC236}">
                <a16:creationId xmlns:a16="http://schemas.microsoft.com/office/drawing/2014/main" id="{3454BF77-FBC7-44D8-9A4C-51F84D781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82256" y="6655747"/>
            <a:ext cx="781050" cy="122365"/>
          </a:xfrm>
          <a:prstGeom prst="rect">
            <a:avLst/>
          </a:prstGeom>
        </p:spPr>
      </p:pic>
      <p:sp>
        <p:nvSpPr>
          <p:cNvPr id="4" name="MSIPCMContentMarking" descr="{&quot;HashCode&quot;:1287158475,&quot;Placement&quot;:&quot;Footer&quot;}">
            <a:extLst>
              <a:ext uri="{FF2B5EF4-FFF2-40B4-BE49-F238E27FC236}">
                <a16:creationId xmlns:a16="http://schemas.microsoft.com/office/drawing/2014/main" id="{4F5DC02D-548C-497C-8F58-4ACF6362C45E}"/>
              </a:ext>
            </a:extLst>
          </p:cNvPr>
          <p:cNvSpPr txBox="1"/>
          <p:nvPr userDrawn="1"/>
        </p:nvSpPr>
        <p:spPr>
          <a:xfrm>
            <a:off x="0" y="6595656"/>
            <a:ext cx="17878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37373"/>
                </a:solidFill>
                <a:latin typeface="Calibri" panose="020F0502020204030204" pitchFamily="34" charset="0"/>
              </a:rPr>
              <a:t>Caterpillar: Non-Confidential</a:t>
            </a:r>
          </a:p>
        </p:txBody>
      </p:sp>
    </p:spTree>
    <p:extLst>
      <p:ext uri="{BB962C8B-B14F-4D97-AF65-F5344CB8AC3E}">
        <p14:creationId xmlns:p14="http://schemas.microsoft.com/office/powerpoint/2010/main" val="781752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608703" rtl="0" eaLnBrk="1" latinLnBrk="0" hangingPunct="1">
        <a:spcBef>
          <a:spcPct val="0"/>
        </a:spcBef>
        <a:buNone/>
        <a:defRPr sz="3733" b="1" kern="1200">
          <a:solidFill>
            <a:schemeClr val="tx1"/>
          </a:solidFill>
          <a:latin typeface="Arial Narrow" panose="020B0606020202030204" pitchFamily="34" charset="0"/>
          <a:ea typeface="+mj-ea"/>
          <a:cs typeface="+mj-cs"/>
        </a:defRPr>
      </a:lvl1pPr>
    </p:titleStyle>
    <p:bodyStyle>
      <a:lvl1pPr marL="304350" indent="-304350" algn="l" defTabSz="608703" rtl="0" eaLnBrk="1" latinLnBrk="0" hangingPunct="1">
        <a:spcBef>
          <a:spcPct val="20000"/>
        </a:spcBef>
        <a:buFont typeface="Arial"/>
        <a:buChar char="•"/>
        <a:defRPr sz="2400" kern="1200">
          <a:solidFill>
            <a:schemeClr val="tx1"/>
          </a:solidFill>
          <a:latin typeface="Arial Narrow" panose="020B0606020202030204" pitchFamily="34" charset="0"/>
          <a:ea typeface="+mn-ea"/>
          <a:cs typeface="+mn-cs"/>
        </a:defRPr>
      </a:lvl1pPr>
      <a:lvl2pPr marL="989165" indent="-380446" algn="l" defTabSz="608703" rtl="0" eaLnBrk="1" latinLnBrk="0" hangingPunct="1">
        <a:spcBef>
          <a:spcPct val="20000"/>
        </a:spcBef>
        <a:buFont typeface="Arial"/>
        <a:buChar char="–"/>
        <a:defRPr sz="2133" kern="1200">
          <a:solidFill>
            <a:schemeClr val="tx1"/>
          </a:solidFill>
          <a:latin typeface="Arial Narrow" panose="020B0606020202030204" pitchFamily="34" charset="0"/>
          <a:ea typeface="+mn-ea"/>
          <a:cs typeface="+mn-cs"/>
        </a:defRPr>
      </a:lvl2pPr>
      <a:lvl3pPr marL="1521782" indent="-304350" algn="l" defTabSz="608703" rtl="0" eaLnBrk="1" latinLnBrk="0" hangingPunct="1">
        <a:spcBef>
          <a:spcPct val="20000"/>
        </a:spcBef>
        <a:buFont typeface="Arial"/>
        <a:buChar char="•"/>
        <a:defRPr sz="1867" kern="1200">
          <a:solidFill>
            <a:schemeClr val="tx1"/>
          </a:solidFill>
          <a:latin typeface="Arial Narrow" panose="020B0606020202030204" pitchFamily="34" charset="0"/>
          <a:ea typeface="+mn-ea"/>
          <a:cs typeface="+mn-cs"/>
        </a:defRPr>
      </a:lvl3pPr>
      <a:lvl4pPr marL="2130492" indent="-304350" algn="l" defTabSz="608703" rtl="0" eaLnBrk="1" latinLnBrk="0" hangingPunct="1">
        <a:spcBef>
          <a:spcPct val="20000"/>
        </a:spcBef>
        <a:buFont typeface="Arial"/>
        <a:buChar char="–"/>
        <a:defRPr sz="1600" kern="1200">
          <a:solidFill>
            <a:schemeClr val="tx1"/>
          </a:solidFill>
          <a:latin typeface="Arial Narrow" panose="020B0606020202030204" pitchFamily="34" charset="0"/>
          <a:ea typeface="+mn-ea"/>
          <a:cs typeface="+mn-cs"/>
        </a:defRPr>
      </a:lvl4pPr>
      <a:lvl5pPr marL="2739212" indent="-304350" algn="l" defTabSz="608703" rtl="0" eaLnBrk="1" latinLnBrk="0" hangingPunct="1">
        <a:spcBef>
          <a:spcPct val="20000"/>
        </a:spcBef>
        <a:buFont typeface="Arial"/>
        <a:buChar char="»"/>
        <a:defRPr sz="1600" kern="1200">
          <a:solidFill>
            <a:schemeClr val="tx1"/>
          </a:solidFill>
          <a:latin typeface="Arial Narrow" panose="020B0606020202030204" pitchFamily="34" charset="0"/>
          <a:ea typeface="+mn-ea"/>
          <a:cs typeface="+mn-cs"/>
        </a:defRPr>
      </a:lvl5pPr>
      <a:lvl6pPr marL="3347912" indent="-304350" algn="l" defTabSz="608703" rtl="0" eaLnBrk="1" latinLnBrk="0" hangingPunct="1">
        <a:spcBef>
          <a:spcPct val="20000"/>
        </a:spcBef>
        <a:buFont typeface="Arial"/>
        <a:buChar char="•"/>
        <a:defRPr sz="2667" kern="1200">
          <a:solidFill>
            <a:schemeClr val="tx1"/>
          </a:solidFill>
          <a:latin typeface="+mn-lt"/>
          <a:ea typeface="+mn-ea"/>
          <a:cs typeface="+mn-cs"/>
        </a:defRPr>
      </a:lvl6pPr>
      <a:lvl7pPr marL="3956630" indent="-304350" algn="l" defTabSz="608703" rtl="0" eaLnBrk="1" latinLnBrk="0" hangingPunct="1">
        <a:spcBef>
          <a:spcPct val="20000"/>
        </a:spcBef>
        <a:buFont typeface="Arial"/>
        <a:buChar char="•"/>
        <a:defRPr sz="2667" kern="1200">
          <a:solidFill>
            <a:schemeClr val="tx1"/>
          </a:solidFill>
          <a:latin typeface="+mn-lt"/>
          <a:ea typeface="+mn-ea"/>
          <a:cs typeface="+mn-cs"/>
        </a:defRPr>
      </a:lvl7pPr>
      <a:lvl8pPr marL="4565342" indent="-304350" algn="l" defTabSz="608703" rtl="0" eaLnBrk="1" latinLnBrk="0" hangingPunct="1">
        <a:spcBef>
          <a:spcPct val="20000"/>
        </a:spcBef>
        <a:buFont typeface="Arial"/>
        <a:buChar char="•"/>
        <a:defRPr sz="2667" kern="1200">
          <a:solidFill>
            <a:schemeClr val="tx1"/>
          </a:solidFill>
          <a:latin typeface="+mn-lt"/>
          <a:ea typeface="+mn-ea"/>
          <a:cs typeface="+mn-cs"/>
        </a:defRPr>
      </a:lvl8pPr>
      <a:lvl9pPr marL="5174051" indent="-304350" algn="l" defTabSz="608703"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03" rtl="0" eaLnBrk="1" latinLnBrk="0" hangingPunct="1">
        <a:defRPr sz="2400" kern="1200">
          <a:solidFill>
            <a:schemeClr val="tx1"/>
          </a:solidFill>
          <a:latin typeface="+mn-lt"/>
          <a:ea typeface="+mn-ea"/>
          <a:cs typeface="+mn-cs"/>
        </a:defRPr>
      </a:lvl1pPr>
      <a:lvl2pPr marL="608703" algn="l" defTabSz="608703" rtl="0" eaLnBrk="1" latinLnBrk="0" hangingPunct="1">
        <a:defRPr sz="2400" kern="1200">
          <a:solidFill>
            <a:schemeClr val="tx1"/>
          </a:solidFill>
          <a:latin typeface="+mn-lt"/>
          <a:ea typeface="+mn-ea"/>
          <a:cs typeface="+mn-cs"/>
        </a:defRPr>
      </a:lvl2pPr>
      <a:lvl3pPr marL="1217430" algn="l" defTabSz="608703" rtl="0" eaLnBrk="1" latinLnBrk="0" hangingPunct="1">
        <a:defRPr sz="2400" kern="1200">
          <a:solidFill>
            <a:schemeClr val="tx1"/>
          </a:solidFill>
          <a:latin typeface="+mn-lt"/>
          <a:ea typeface="+mn-ea"/>
          <a:cs typeface="+mn-cs"/>
        </a:defRPr>
      </a:lvl3pPr>
      <a:lvl4pPr marL="1826140" algn="l" defTabSz="608703" rtl="0" eaLnBrk="1" latinLnBrk="0" hangingPunct="1">
        <a:defRPr sz="2400" kern="1200">
          <a:solidFill>
            <a:schemeClr val="tx1"/>
          </a:solidFill>
          <a:latin typeface="+mn-lt"/>
          <a:ea typeface="+mn-ea"/>
          <a:cs typeface="+mn-cs"/>
        </a:defRPr>
      </a:lvl4pPr>
      <a:lvl5pPr marL="2434858" algn="l" defTabSz="608703" rtl="0" eaLnBrk="1" latinLnBrk="0" hangingPunct="1">
        <a:defRPr sz="2400" kern="1200">
          <a:solidFill>
            <a:schemeClr val="tx1"/>
          </a:solidFill>
          <a:latin typeface="+mn-lt"/>
          <a:ea typeface="+mn-ea"/>
          <a:cs typeface="+mn-cs"/>
        </a:defRPr>
      </a:lvl5pPr>
      <a:lvl6pPr marL="3043560" algn="l" defTabSz="608703" rtl="0" eaLnBrk="1" latinLnBrk="0" hangingPunct="1">
        <a:defRPr sz="2400" kern="1200">
          <a:solidFill>
            <a:schemeClr val="tx1"/>
          </a:solidFill>
          <a:latin typeface="+mn-lt"/>
          <a:ea typeface="+mn-ea"/>
          <a:cs typeface="+mn-cs"/>
        </a:defRPr>
      </a:lvl6pPr>
      <a:lvl7pPr marL="3652263" algn="l" defTabSz="608703" rtl="0" eaLnBrk="1" latinLnBrk="0" hangingPunct="1">
        <a:defRPr sz="2400" kern="1200">
          <a:solidFill>
            <a:schemeClr val="tx1"/>
          </a:solidFill>
          <a:latin typeface="+mn-lt"/>
          <a:ea typeface="+mn-ea"/>
          <a:cs typeface="+mn-cs"/>
        </a:defRPr>
      </a:lvl7pPr>
      <a:lvl8pPr marL="4260981" algn="l" defTabSz="608703" rtl="0" eaLnBrk="1" latinLnBrk="0" hangingPunct="1">
        <a:defRPr sz="2400" kern="1200">
          <a:solidFill>
            <a:schemeClr val="tx1"/>
          </a:solidFill>
          <a:latin typeface="+mn-lt"/>
          <a:ea typeface="+mn-ea"/>
          <a:cs typeface="+mn-cs"/>
        </a:defRPr>
      </a:lvl8pPr>
      <a:lvl9pPr marL="4869693" algn="l" defTabSz="6087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DB19-DF54-44CF-86B9-61B0D737533B}"/>
              </a:ext>
            </a:extLst>
          </p:cNvPr>
          <p:cNvSpPr>
            <a:spLocks noGrp="1"/>
          </p:cNvSpPr>
          <p:nvPr>
            <p:ph type="ctrTitle"/>
          </p:nvPr>
        </p:nvSpPr>
        <p:spPr>
          <a:xfrm>
            <a:off x="1079500" y="2217360"/>
            <a:ext cx="5916211" cy="515937"/>
          </a:xfrm>
        </p:spPr>
        <p:txBody>
          <a:bodyPr/>
          <a:lstStyle/>
          <a:p>
            <a:r>
              <a:rPr lang="en-US" dirty="0"/>
              <a:t>Caterpillar Challenge</a:t>
            </a:r>
            <a:br>
              <a:rPr lang="en-US" dirty="0"/>
            </a:br>
            <a:r>
              <a:rPr lang="en-US" dirty="0"/>
              <a:t>HackIllinois 2020</a:t>
            </a:r>
          </a:p>
        </p:txBody>
      </p:sp>
      <p:sp>
        <p:nvSpPr>
          <p:cNvPr id="3" name="Subtitle 2">
            <a:extLst>
              <a:ext uri="{FF2B5EF4-FFF2-40B4-BE49-F238E27FC236}">
                <a16:creationId xmlns:a16="http://schemas.microsoft.com/office/drawing/2014/main" id="{CA05F2B3-B706-4905-B3CE-2541F19EB618}"/>
              </a:ext>
            </a:extLst>
          </p:cNvPr>
          <p:cNvSpPr>
            <a:spLocks noGrp="1"/>
          </p:cNvSpPr>
          <p:nvPr>
            <p:ph type="subTitle" idx="1"/>
          </p:nvPr>
        </p:nvSpPr>
        <p:spPr>
          <a:xfrm>
            <a:off x="1079500" y="3020139"/>
            <a:ext cx="5301849" cy="514350"/>
          </a:xfrm>
        </p:spPr>
        <p:txBody>
          <a:bodyPr/>
          <a:lstStyle/>
          <a:p>
            <a:endParaRPr lang="en-US" dirty="0"/>
          </a:p>
          <a:p>
            <a:r>
              <a:rPr lang="en-US" dirty="0"/>
              <a:t>February 28, 2020</a:t>
            </a:r>
          </a:p>
        </p:txBody>
      </p:sp>
    </p:spTree>
    <p:extLst>
      <p:ext uri="{BB962C8B-B14F-4D97-AF65-F5344CB8AC3E}">
        <p14:creationId xmlns:p14="http://schemas.microsoft.com/office/powerpoint/2010/main" val="52447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956969D-A483-4FBE-940E-FE5A25035A9E}"/>
              </a:ext>
            </a:extLst>
          </p:cNvPr>
          <p:cNvSpPr/>
          <p:nvPr/>
        </p:nvSpPr>
        <p:spPr>
          <a:xfrm>
            <a:off x="2214218" y="164166"/>
            <a:ext cx="7569706" cy="709792"/>
          </a:xfrm>
          <a:prstGeom prst="rect">
            <a:avLst/>
          </a:prstGeom>
          <a:noFill/>
          <a:ln w="24209" cap="flat">
            <a:noFill/>
            <a:prstDash val="solid"/>
            <a:miter/>
          </a:ln>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1" i="0" u="none" strike="noStrike" kern="1200" cap="none" spc="0" normalizeH="0" baseline="0" noProof="0" dirty="0">
                <a:ln w="19050" cmpd="sng">
                  <a:solidFill>
                    <a:prstClr val="black">
                      <a:lumMod val="85000"/>
                      <a:lumOff val="15000"/>
                    </a:prstClr>
                  </a:solidFill>
                  <a:prstDash val="solid"/>
                </a:ln>
                <a:solidFill>
                  <a:srgbClr val="FFC000"/>
                </a:solidFill>
                <a:effectLst/>
                <a:uLnTx/>
                <a:uFillTx/>
                <a:latin typeface="Calibri Light" panose="020F0302020204030204"/>
                <a:ea typeface="+mn-ea"/>
                <a:cs typeface="+mn-cs"/>
              </a:rPr>
              <a:t>Congratulations – You have won….</a:t>
            </a:r>
          </a:p>
        </p:txBody>
      </p:sp>
      <p:sp>
        <p:nvSpPr>
          <p:cNvPr id="4" name="Rectangle 3">
            <a:extLst>
              <a:ext uri="{FF2B5EF4-FFF2-40B4-BE49-F238E27FC236}">
                <a16:creationId xmlns:a16="http://schemas.microsoft.com/office/drawing/2014/main" id="{F7409A23-A736-4E1D-A00F-978077843240}"/>
              </a:ext>
            </a:extLst>
          </p:cNvPr>
          <p:cNvSpPr/>
          <p:nvPr/>
        </p:nvSpPr>
        <p:spPr>
          <a:xfrm>
            <a:off x="1041867" y="1038124"/>
            <a:ext cx="7860863" cy="4024884"/>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$300 Amazon Gift Card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(Per individual team member)</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Team VIP Experiences with Caterpillar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(including tech leader networking, machines/technologies overviews and physical Cat swag bags – transportation will be included)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Digital Hub Visit (Chicago) &amp; Another Tech Center Visit</a:t>
            </a:r>
          </a:p>
        </p:txBody>
      </p:sp>
      <p:pic>
        <p:nvPicPr>
          <p:cNvPr id="1026" name="Picture 2" descr="Image result for amazon gift cards">
            <a:extLst>
              <a:ext uri="{FF2B5EF4-FFF2-40B4-BE49-F238E27FC236}">
                <a16:creationId xmlns:a16="http://schemas.microsoft.com/office/drawing/2014/main" id="{213367D7-1CC3-4BA6-98D8-55497E682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944" y="569274"/>
            <a:ext cx="1659728" cy="1659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064BF7-A170-40DC-9D96-AFFD8710F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528" y="3445204"/>
            <a:ext cx="2648544" cy="1986408"/>
          </a:xfrm>
          <a:prstGeom prst="rect">
            <a:avLst/>
          </a:prstGeom>
        </p:spPr>
      </p:pic>
      <p:pic>
        <p:nvPicPr>
          <p:cNvPr id="16" name="Picture 15">
            <a:extLst>
              <a:ext uri="{FF2B5EF4-FFF2-40B4-BE49-F238E27FC236}">
                <a16:creationId xmlns:a16="http://schemas.microsoft.com/office/drawing/2014/main" id="{D18BF0B0-4131-46E7-B743-C51294B4F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2129" y="3700370"/>
            <a:ext cx="2648544" cy="1986408"/>
          </a:xfrm>
          <a:prstGeom prst="rect">
            <a:avLst/>
          </a:prstGeom>
        </p:spPr>
      </p:pic>
      <p:pic>
        <p:nvPicPr>
          <p:cNvPr id="20" name="Graphic 19" descr="Bulldozer">
            <a:extLst>
              <a:ext uri="{FF2B5EF4-FFF2-40B4-BE49-F238E27FC236}">
                <a16:creationId xmlns:a16="http://schemas.microsoft.com/office/drawing/2014/main" id="{B2788319-733C-4C4F-B8EE-9D1BD6116E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2963" y="947384"/>
            <a:ext cx="590354" cy="590354"/>
          </a:xfrm>
          <a:prstGeom prst="rect">
            <a:avLst/>
          </a:prstGeom>
        </p:spPr>
      </p:pic>
      <p:pic>
        <p:nvPicPr>
          <p:cNvPr id="22" name="Graphic 21" descr="Bulldozer">
            <a:extLst>
              <a:ext uri="{FF2B5EF4-FFF2-40B4-BE49-F238E27FC236}">
                <a16:creationId xmlns:a16="http://schemas.microsoft.com/office/drawing/2014/main" id="{CA79B777-2D98-40C5-96BF-AB8ED4AAB8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5346" y="2014577"/>
            <a:ext cx="590354" cy="590354"/>
          </a:xfrm>
          <a:prstGeom prst="rect">
            <a:avLst/>
          </a:prstGeom>
        </p:spPr>
      </p:pic>
      <p:sp>
        <p:nvSpPr>
          <p:cNvPr id="2" name="Rectangle 1">
            <a:extLst>
              <a:ext uri="{FF2B5EF4-FFF2-40B4-BE49-F238E27FC236}">
                <a16:creationId xmlns:a16="http://schemas.microsoft.com/office/drawing/2014/main" id="{201447C6-7AFD-4582-87C7-1C21C3D53487}"/>
              </a:ext>
            </a:extLst>
          </p:cNvPr>
          <p:cNvSpPr/>
          <p:nvPr/>
        </p:nvSpPr>
        <p:spPr>
          <a:xfrm>
            <a:off x="94268" y="5667752"/>
            <a:ext cx="9556055" cy="954107"/>
          </a:xfrm>
          <a:prstGeom prst="rect">
            <a:avLst/>
          </a:prstGeom>
        </p:spPr>
        <p:txBody>
          <a:bodyPr wrap="square">
            <a:spAutoFit/>
          </a:bodyPr>
          <a:lstStyle/>
          <a:p>
            <a:pPr marL="0" marR="0" lvl="0" indent="22860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Calibri" panose="020F0502020204030204" pitchFamily="34" charset="0"/>
                <a:cs typeface="+mn-cs"/>
              </a:rPr>
              <a:t>Winning Team: </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Times New Roman" panose="02020603050405020304" pitchFamily="18" charset="0"/>
                <a:cs typeface="+mn-cs"/>
              </a:rPr>
              <a:t>Judging Criteria. The criteria for the assessment of the submissions by the judges will be provided on the Hack Illinois site.</a:t>
            </a:r>
            <a:endPar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Calibri" panose="020F0502020204030204" pitchFamily="34" charset="0"/>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Times New Roman" panose="02020603050405020304" pitchFamily="18" charset="0"/>
                <a:cs typeface="+mn-cs"/>
              </a:rPr>
              <a:t>Caterpillar Inc. has the right to substitute the prizes with other prizes of similar value. Any type of recognition such as prizes shall be at the sole discretion of Caterpillar Inc. based on the judging criteria, and shall be final and incontrovertible.</a:t>
            </a:r>
            <a:endPar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Calibri" panose="020F0502020204030204" pitchFamily="34" charset="0"/>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Times New Roman" panose="02020603050405020304" pitchFamily="18" charset="0"/>
                <a:cs typeface="+mn-cs"/>
              </a:rPr>
              <a:t>Prior to claiming a prize, you must complete and execute any necessary form(s) presented by or on behalf of Caterpillar Inc. for any prize. All taxes (federal, state, and local) on or connected with any prize, and the reporting consequences thereof, are solely the responsibility of that prize winner, unless Caterpillar Inc. communicates to the prize winners some other process or requirement. Caterpillar Inc. reserves the right to withhold and remit to the appropriate taxing authorities the amount of any taxes due. Caterpillar Inc. is not responsible for and will not replace any lost, broken or stolen prizes.</a:t>
            </a:r>
            <a:endParaRPr kumimoji="0" lang="en-US" sz="800" b="0" i="0" u="none" strike="noStrike" kern="1200" cap="none" spc="0" normalizeH="0" baseline="0" noProof="0" dirty="0">
              <a:ln>
                <a:noFill/>
              </a:ln>
              <a:solidFill>
                <a:srgbClr val="FFC00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9164309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603055-0E45-4776-9C09-296229A88FB6}"/>
              </a:ext>
            </a:extLst>
          </p:cNvPr>
          <p:cNvPicPr>
            <a:picLocks noChangeAspect="1"/>
          </p:cNvPicPr>
          <p:nvPr/>
        </p:nvPicPr>
        <p:blipFill rotWithShape="1">
          <a:blip r:embed="rId2"/>
          <a:srcRect/>
          <a:stretch/>
        </p:blipFill>
        <p:spPr>
          <a:xfrm>
            <a:off x="0" y="281410"/>
            <a:ext cx="12192000" cy="5882729"/>
          </a:xfrm>
          <a:prstGeom prst="rect">
            <a:avLst/>
          </a:prstGeom>
        </p:spPr>
      </p:pic>
    </p:spTree>
    <p:extLst>
      <p:ext uri="{BB962C8B-B14F-4D97-AF65-F5344CB8AC3E}">
        <p14:creationId xmlns:p14="http://schemas.microsoft.com/office/powerpoint/2010/main" val="140325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8B967-96F4-4DF5-835D-B63BC6B7FDEB}"/>
              </a:ext>
            </a:extLst>
          </p:cNvPr>
          <p:cNvPicPr>
            <a:picLocks noChangeAspect="1"/>
          </p:cNvPicPr>
          <p:nvPr/>
        </p:nvPicPr>
        <p:blipFill>
          <a:blip r:embed="rId2"/>
          <a:stretch>
            <a:fillRect/>
          </a:stretch>
        </p:blipFill>
        <p:spPr>
          <a:xfrm>
            <a:off x="1542468" y="795781"/>
            <a:ext cx="8702545" cy="5768044"/>
          </a:xfrm>
          <a:prstGeom prst="rect">
            <a:avLst/>
          </a:prstGeom>
        </p:spPr>
      </p:pic>
      <p:sp>
        <p:nvSpPr>
          <p:cNvPr id="5" name="Title 2">
            <a:extLst>
              <a:ext uri="{FF2B5EF4-FFF2-40B4-BE49-F238E27FC236}">
                <a16:creationId xmlns:a16="http://schemas.microsoft.com/office/drawing/2014/main" id="{F51ADD9B-EA5B-4F2F-A908-8E0FE7CB2F92}"/>
              </a:ext>
            </a:extLst>
          </p:cNvPr>
          <p:cNvSpPr txBox="1">
            <a:spLocks/>
          </p:cNvSpPr>
          <p:nvPr/>
        </p:nvSpPr>
        <p:spPr>
          <a:xfrm>
            <a:off x="409910" y="65315"/>
            <a:ext cx="10152343" cy="657091"/>
          </a:xfrm>
          <a:prstGeom prst="rect">
            <a:avLst/>
          </a:prstGeom>
        </p:spPr>
        <p:txBody>
          <a:bodyPr vert="horz" lIns="68486" tIns="34252" rIns="68486" bIns="34252" rtlCol="0" anchor="b">
            <a:noAutofit/>
          </a:bodyPr>
          <a:lstStyle>
            <a:lvl1pPr algn="ctr" defTabSz="608703" rtl="0" eaLnBrk="1" latinLnBrk="0" hangingPunct="1">
              <a:spcBef>
                <a:spcPct val="0"/>
              </a:spcBef>
              <a:buNone/>
              <a:defRPr sz="6000" b="1" kern="1200">
                <a:solidFill>
                  <a:schemeClr val="tx1"/>
                </a:solidFill>
                <a:latin typeface="Arial Narrow" panose="020B0606020202030204" pitchFamily="34" charset="0"/>
                <a:ea typeface="+mj-ea"/>
                <a:cs typeface="+mj-cs"/>
              </a:defRPr>
            </a:lvl1pPr>
          </a:lstStyle>
          <a:p>
            <a:pPr marL="0" marR="0" lvl="0" indent="0" algn="l" defTabSz="60870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j-ea"/>
                <a:cs typeface="+mj-cs"/>
              </a:rPr>
              <a:t>The Cat</a:t>
            </a:r>
            <a:r>
              <a:rPr kumimoji="0" lang="en-US" sz="3200" b="1"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j-ea"/>
                <a:cs typeface="+mj-cs"/>
              </a:rPr>
              <a:t>©</a:t>
            </a: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j-ea"/>
                <a:cs typeface="+mj-cs"/>
              </a:rPr>
              <a:t> App – Services that enhance world-class machines</a:t>
            </a:r>
          </a:p>
        </p:txBody>
      </p:sp>
    </p:spTree>
    <p:extLst>
      <p:ext uri="{BB962C8B-B14F-4D97-AF65-F5344CB8AC3E}">
        <p14:creationId xmlns:p14="http://schemas.microsoft.com/office/powerpoint/2010/main" val="169641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3F5C9-CA4C-4A42-BBA2-8A9CB3637750}"/>
              </a:ext>
            </a:extLst>
          </p:cNvPr>
          <p:cNvPicPr>
            <a:picLocks noChangeAspect="1"/>
          </p:cNvPicPr>
          <p:nvPr/>
        </p:nvPicPr>
        <p:blipFill rotWithShape="1">
          <a:blip r:embed="rId2"/>
          <a:srcRect t="2788" b="1"/>
          <a:stretch/>
        </p:blipFill>
        <p:spPr>
          <a:xfrm>
            <a:off x="0" y="1072848"/>
            <a:ext cx="12192000" cy="5122849"/>
          </a:xfrm>
          <a:prstGeom prst="rect">
            <a:avLst/>
          </a:prstGeom>
        </p:spPr>
      </p:pic>
      <p:sp>
        <p:nvSpPr>
          <p:cNvPr id="5" name="Title 2">
            <a:extLst>
              <a:ext uri="{FF2B5EF4-FFF2-40B4-BE49-F238E27FC236}">
                <a16:creationId xmlns:a16="http://schemas.microsoft.com/office/drawing/2014/main" id="{DE87F3EA-2733-4FF3-91B5-387CD12F55B7}"/>
              </a:ext>
            </a:extLst>
          </p:cNvPr>
          <p:cNvSpPr txBox="1">
            <a:spLocks/>
          </p:cNvSpPr>
          <p:nvPr/>
        </p:nvSpPr>
        <p:spPr>
          <a:xfrm>
            <a:off x="409910" y="209550"/>
            <a:ext cx="7325167" cy="657091"/>
          </a:xfrm>
          <a:prstGeom prst="rect">
            <a:avLst/>
          </a:prstGeom>
        </p:spPr>
        <p:txBody>
          <a:bodyPr vert="horz" lIns="68486" tIns="34252" rIns="68486" bIns="34252" rtlCol="0" anchor="b">
            <a:noAutofit/>
          </a:bodyPr>
          <a:lstStyle>
            <a:lvl1pPr algn="ctr" defTabSz="608703" rtl="0" eaLnBrk="1" latinLnBrk="0" hangingPunct="1">
              <a:spcBef>
                <a:spcPct val="0"/>
              </a:spcBef>
              <a:buNone/>
              <a:defRPr sz="6000" b="1" kern="1200">
                <a:solidFill>
                  <a:schemeClr val="tx1"/>
                </a:solidFill>
                <a:latin typeface="Arial Narrow" panose="020B0606020202030204" pitchFamily="34" charset="0"/>
                <a:ea typeface="+mj-ea"/>
                <a:cs typeface="+mj-cs"/>
              </a:defRPr>
            </a:lvl1pPr>
          </a:lstStyle>
          <a:p>
            <a:pPr marL="0" marR="0" lvl="0" indent="0" algn="l" defTabSz="60870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j-ea"/>
                <a:cs typeface="+mj-cs"/>
              </a:rPr>
              <a:t>Our Stack</a:t>
            </a:r>
          </a:p>
        </p:txBody>
      </p:sp>
    </p:spTree>
    <p:extLst>
      <p:ext uri="{BB962C8B-B14F-4D97-AF65-F5344CB8AC3E}">
        <p14:creationId xmlns:p14="http://schemas.microsoft.com/office/powerpoint/2010/main" val="340371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B5806CB5-2D2C-46A0-92D1-01DFD668B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124" y="4799056"/>
            <a:ext cx="1468402" cy="1468402"/>
          </a:xfrm>
          <a:prstGeom prst="rect">
            <a:avLst/>
          </a:prstGeom>
        </p:spPr>
      </p:pic>
      <p:sp>
        <p:nvSpPr>
          <p:cNvPr id="5" name="Rectangle 4">
            <a:extLst>
              <a:ext uri="{FF2B5EF4-FFF2-40B4-BE49-F238E27FC236}">
                <a16:creationId xmlns:a16="http://schemas.microsoft.com/office/drawing/2014/main" id="{B69AE5CD-1B97-4517-8EAD-44D026FA2EBC}"/>
              </a:ext>
            </a:extLst>
          </p:cNvPr>
          <p:cNvSpPr/>
          <p:nvPr/>
        </p:nvSpPr>
        <p:spPr>
          <a:xfrm>
            <a:off x="0" y="1081339"/>
            <a:ext cx="12192000" cy="432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00A4B2BF-2D30-4528-918A-627D1D3A2711}"/>
              </a:ext>
            </a:extLst>
          </p:cNvPr>
          <p:cNvCxnSpPr>
            <a:cxnSpLocks/>
          </p:cNvCxnSpPr>
          <p:nvPr/>
        </p:nvCxnSpPr>
        <p:spPr>
          <a:xfrm>
            <a:off x="663140" y="3798875"/>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43A9BE-3458-40C3-B01E-7A05BCD345AD}"/>
              </a:ext>
            </a:extLst>
          </p:cNvPr>
          <p:cNvCxnSpPr>
            <a:cxnSpLocks/>
          </p:cNvCxnSpPr>
          <p:nvPr/>
        </p:nvCxnSpPr>
        <p:spPr>
          <a:xfrm>
            <a:off x="3354929" y="3259935"/>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58C1831-DD85-4086-9A16-CEC88084886E}"/>
              </a:ext>
            </a:extLst>
          </p:cNvPr>
          <p:cNvCxnSpPr>
            <a:cxnSpLocks/>
          </p:cNvCxnSpPr>
          <p:nvPr/>
        </p:nvCxnSpPr>
        <p:spPr>
          <a:xfrm>
            <a:off x="6032150" y="2725784"/>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53FE69-E5BF-4263-A175-FB8F9E7BEDF9}"/>
              </a:ext>
            </a:extLst>
          </p:cNvPr>
          <p:cNvCxnSpPr>
            <a:cxnSpLocks/>
          </p:cNvCxnSpPr>
          <p:nvPr/>
        </p:nvCxnSpPr>
        <p:spPr>
          <a:xfrm>
            <a:off x="8716655" y="2189354"/>
            <a:ext cx="0" cy="54142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97A3A02-BB86-4DBB-A12D-F4293AE2CD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7003" y="2459716"/>
            <a:ext cx="506190" cy="664034"/>
          </a:xfrm>
          <a:prstGeom prst="rect">
            <a:avLst/>
          </a:prstGeom>
        </p:spPr>
      </p:pic>
      <p:sp>
        <p:nvSpPr>
          <p:cNvPr id="44" name="Oval 43">
            <a:extLst>
              <a:ext uri="{FF2B5EF4-FFF2-40B4-BE49-F238E27FC236}">
                <a16:creationId xmlns:a16="http://schemas.microsoft.com/office/drawing/2014/main" id="{07881044-1CDB-46F2-83D4-73518580EC2E}"/>
              </a:ext>
            </a:extLst>
          </p:cNvPr>
          <p:cNvSpPr/>
          <p:nvPr/>
        </p:nvSpPr>
        <p:spPr>
          <a:xfrm>
            <a:off x="585724" y="3751791"/>
            <a:ext cx="92999" cy="9299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itle 1">
            <a:extLst>
              <a:ext uri="{FF2B5EF4-FFF2-40B4-BE49-F238E27FC236}">
                <a16:creationId xmlns:a16="http://schemas.microsoft.com/office/drawing/2014/main" id="{83657705-47CF-4F8F-A6B4-A473E2343F5D}"/>
              </a:ext>
            </a:extLst>
          </p:cNvPr>
          <p:cNvSpPr txBox="1">
            <a:spLocks/>
          </p:cNvSpPr>
          <p:nvPr/>
        </p:nvSpPr>
        <p:spPr>
          <a:xfrm>
            <a:off x="495300" y="365125"/>
            <a:ext cx="11214618" cy="454025"/>
          </a:xfrm>
          <a:prstGeom prst="rect">
            <a:avLst/>
          </a:prstGeom>
        </p:spPr>
        <p:txBody>
          <a:bodyPr>
            <a:noAutofit/>
          </a:bodyPr>
          <a:lstStyle>
            <a:lvl1pPr algn="l" defTabSz="914400" rtl="0" eaLnBrk="1" latinLnBrk="0" hangingPunct="1">
              <a:lnSpc>
                <a:spcPct val="90000"/>
              </a:lnSpc>
              <a:spcBef>
                <a:spcPct val="0"/>
              </a:spcBef>
              <a:buNone/>
              <a:defRPr sz="3800" kern="1200">
                <a:solidFill>
                  <a:schemeClr val="tx1"/>
                </a:solidFill>
                <a:latin typeface="Franklin Gothic Demi" panose="020B07030201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rPr>
              <a:t>Stranger Things... In Data</a:t>
            </a:r>
          </a:p>
        </p:txBody>
      </p:sp>
      <p:cxnSp>
        <p:nvCxnSpPr>
          <p:cNvPr id="54" name="Straight Connector 53">
            <a:extLst>
              <a:ext uri="{FF2B5EF4-FFF2-40B4-BE49-F238E27FC236}">
                <a16:creationId xmlns:a16="http://schemas.microsoft.com/office/drawing/2014/main" id="{B4E66B51-7172-46E1-A61A-73336AD3F58C}"/>
              </a:ext>
            </a:extLst>
          </p:cNvPr>
          <p:cNvCxnSpPr>
            <a:cxnSpLocks/>
          </p:cNvCxnSpPr>
          <p:nvPr/>
        </p:nvCxnSpPr>
        <p:spPr>
          <a:xfrm>
            <a:off x="3347645" y="3256866"/>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D48688-48AA-4B83-8EE4-EAD9CDD7AC6E}"/>
              </a:ext>
            </a:extLst>
          </p:cNvPr>
          <p:cNvCxnSpPr>
            <a:cxnSpLocks/>
          </p:cNvCxnSpPr>
          <p:nvPr/>
        </p:nvCxnSpPr>
        <p:spPr>
          <a:xfrm>
            <a:off x="6032150" y="2716018"/>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AAB361-B87F-442B-88A4-B5D0573C3FE5}"/>
              </a:ext>
            </a:extLst>
          </p:cNvPr>
          <p:cNvCxnSpPr>
            <a:cxnSpLocks/>
          </p:cNvCxnSpPr>
          <p:nvPr/>
        </p:nvCxnSpPr>
        <p:spPr>
          <a:xfrm>
            <a:off x="8716655" y="2192029"/>
            <a:ext cx="268450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08D14EB-B3A8-4F68-B4E6-0C31F72914FF}"/>
              </a:ext>
            </a:extLst>
          </p:cNvPr>
          <p:cNvSpPr/>
          <p:nvPr/>
        </p:nvSpPr>
        <p:spPr>
          <a:xfrm>
            <a:off x="11401160" y="2142854"/>
            <a:ext cx="92999" cy="9299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D562365F-8409-4605-89B9-966164CE0119}"/>
              </a:ext>
            </a:extLst>
          </p:cNvPr>
          <p:cNvGrpSpPr/>
          <p:nvPr/>
        </p:nvGrpSpPr>
        <p:grpSpPr>
          <a:xfrm>
            <a:off x="749463" y="3957744"/>
            <a:ext cx="2483015" cy="1085980"/>
            <a:chOff x="686390" y="5550467"/>
            <a:chExt cx="1704798" cy="1042524"/>
          </a:xfrm>
        </p:grpSpPr>
        <p:sp>
          <p:nvSpPr>
            <p:cNvPr id="64" name="TextBox 63">
              <a:extLst>
                <a:ext uri="{FF2B5EF4-FFF2-40B4-BE49-F238E27FC236}">
                  <a16:creationId xmlns:a16="http://schemas.microsoft.com/office/drawing/2014/main" id="{D64887DB-6A6C-4190-9031-3DE8341D3D1E}"/>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Understand the Data</a:t>
              </a:r>
            </a:p>
          </p:txBody>
        </p:sp>
        <p:sp>
          <p:nvSpPr>
            <p:cNvPr id="65" name="TextBox 64">
              <a:extLst>
                <a:ext uri="{FF2B5EF4-FFF2-40B4-BE49-F238E27FC236}">
                  <a16:creationId xmlns:a16="http://schemas.microsoft.com/office/drawing/2014/main" id="{8975AA14-2D6C-40C2-A4F9-2455FB8671E8}"/>
                </a:ext>
              </a:extLst>
            </p:cNvPr>
            <p:cNvSpPr txBox="1"/>
            <p:nvPr/>
          </p:nvSpPr>
          <p:spPr>
            <a:xfrm>
              <a:off x="686390" y="5883885"/>
              <a:ext cx="1704798" cy="7091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Total channels per 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Ma</a:t>
              </a:r>
              <a:r>
                <a:rPr lang="en-US" sz="1400" dirty="0">
                  <a:solidFill>
                    <a:prstClr val="black">
                      <a:lumMod val="85000"/>
                      <a:lumOff val="15000"/>
                    </a:prstClr>
                  </a:solidFill>
                  <a:latin typeface="Europa-Regular" panose="02000000000000000000" pitchFamily="50" charset="0"/>
                  <a:cs typeface="Arial" panose="020B0604020202020204" pitchFamily="34" charset="0"/>
                </a:rPr>
                <a:t>x/Min/Avg of channels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Total data points</a:t>
              </a:r>
            </a:p>
          </p:txBody>
        </p:sp>
      </p:grpSp>
      <p:grpSp>
        <p:nvGrpSpPr>
          <p:cNvPr id="69" name="Group 68">
            <a:extLst>
              <a:ext uri="{FF2B5EF4-FFF2-40B4-BE49-F238E27FC236}">
                <a16:creationId xmlns:a16="http://schemas.microsoft.com/office/drawing/2014/main" id="{AD59801E-DDA3-4EA3-9429-6A45C6560832}"/>
              </a:ext>
            </a:extLst>
          </p:cNvPr>
          <p:cNvGrpSpPr/>
          <p:nvPr/>
        </p:nvGrpSpPr>
        <p:grpSpPr>
          <a:xfrm>
            <a:off x="3528591" y="3414753"/>
            <a:ext cx="2483015" cy="1085980"/>
            <a:chOff x="686390" y="5550467"/>
            <a:chExt cx="1704798" cy="1042524"/>
          </a:xfrm>
        </p:grpSpPr>
        <p:sp>
          <p:nvSpPr>
            <p:cNvPr id="70" name="TextBox 69">
              <a:extLst>
                <a:ext uri="{FF2B5EF4-FFF2-40B4-BE49-F238E27FC236}">
                  <a16:creationId xmlns:a16="http://schemas.microsoft.com/office/drawing/2014/main" id="{D9DEB2A3-08B7-49BE-837E-48F3272B3702}"/>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25408F"/>
                  </a:solidFill>
                  <a:latin typeface="Europa-Regular" panose="02000000000000000000" pitchFamily="50" charset="0"/>
                  <a:cs typeface="Arial" panose="020B0604020202020204" pitchFamily="34" charset="0"/>
                </a:rPr>
                <a:t>Out of Range Signals</a:t>
              </a:r>
              <a:endPar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endParaRPr>
            </a:p>
          </p:txBody>
        </p:sp>
        <p:sp>
          <p:nvSpPr>
            <p:cNvPr id="71" name="TextBox 70">
              <a:extLst>
                <a:ext uri="{FF2B5EF4-FFF2-40B4-BE49-F238E27FC236}">
                  <a16:creationId xmlns:a16="http://schemas.microsoft.com/office/drawing/2014/main" id="{6E3731C0-A114-4B31-8409-C8837BC5390F}"/>
                </a:ext>
              </a:extLst>
            </p:cNvPr>
            <p:cNvSpPr txBox="1"/>
            <p:nvPr/>
          </p:nvSpPr>
          <p:spPr>
            <a:xfrm>
              <a:off x="686390" y="5883885"/>
              <a:ext cx="1704798" cy="7091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Find out of range signals from historical max/min values</a:t>
              </a: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grpSp>
        <p:nvGrpSpPr>
          <p:cNvPr id="72" name="Group 71">
            <a:extLst>
              <a:ext uri="{FF2B5EF4-FFF2-40B4-BE49-F238E27FC236}">
                <a16:creationId xmlns:a16="http://schemas.microsoft.com/office/drawing/2014/main" id="{1A69C3D0-AECD-4DCD-987D-D300AB7F3B8A}"/>
              </a:ext>
            </a:extLst>
          </p:cNvPr>
          <p:cNvGrpSpPr/>
          <p:nvPr/>
        </p:nvGrpSpPr>
        <p:grpSpPr>
          <a:xfrm>
            <a:off x="6307719" y="2851259"/>
            <a:ext cx="2483015" cy="1516867"/>
            <a:chOff x="686390" y="5550467"/>
            <a:chExt cx="1704798" cy="1456169"/>
          </a:xfrm>
        </p:grpSpPr>
        <p:sp>
          <p:nvSpPr>
            <p:cNvPr id="73" name="TextBox 72">
              <a:extLst>
                <a:ext uri="{FF2B5EF4-FFF2-40B4-BE49-F238E27FC236}">
                  <a16:creationId xmlns:a16="http://schemas.microsoft.com/office/drawing/2014/main" id="{DE6F275D-A059-418E-883D-4156C5068C4A}"/>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Channel Predictions</a:t>
              </a:r>
            </a:p>
          </p:txBody>
        </p:sp>
        <p:sp>
          <p:nvSpPr>
            <p:cNvPr id="74" name="TextBox 73">
              <a:extLst>
                <a:ext uri="{FF2B5EF4-FFF2-40B4-BE49-F238E27FC236}">
                  <a16:creationId xmlns:a16="http://schemas.microsoft.com/office/drawing/2014/main" id="{52AEACAC-5799-4EBE-AB88-D84FC9D44C10}"/>
                </a:ext>
              </a:extLst>
            </p:cNvPr>
            <p:cNvSpPr txBox="1"/>
            <p:nvPr/>
          </p:nvSpPr>
          <p:spPr>
            <a:xfrm>
              <a:off x="686390" y="5883885"/>
              <a:ext cx="1704798" cy="11227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Determine channel relationships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Predict</a:t>
              </a:r>
              <a:r>
                <a:rPr lang="en-US" sz="1400" dirty="0">
                  <a:solidFill>
                    <a:prstClr val="black">
                      <a:lumMod val="85000"/>
                      <a:lumOff val="15000"/>
                    </a:prstClr>
                  </a:solidFill>
                  <a:latin typeface="Europa-Regular" panose="02000000000000000000" pitchFamily="50" charset="0"/>
                  <a:cs typeface="Arial" panose="020B0604020202020204" pitchFamily="34" charset="0"/>
                </a:rPr>
                <a:t> channel outputs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Virtual sensors</a:t>
              </a: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grpSp>
        <p:nvGrpSpPr>
          <p:cNvPr id="75" name="Group 74">
            <a:extLst>
              <a:ext uri="{FF2B5EF4-FFF2-40B4-BE49-F238E27FC236}">
                <a16:creationId xmlns:a16="http://schemas.microsoft.com/office/drawing/2014/main" id="{60780A18-5338-4715-A8F8-985EF98933D6}"/>
              </a:ext>
            </a:extLst>
          </p:cNvPr>
          <p:cNvGrpSpPr/>
          <p:nvPr/>
        </p:nvGrpSpPr>
        <p:grpSpPr>
          <a:xfrm>
            <a:off x="8880879" y="2268546"/>
            <a:ext cx="2483015" cy="1516867"/>
            <a:chOff x="686390" y="5550467"/>
            <a:chExt cx="1704798" cy="1456169"/>
          </a:xfrm>
        </p:grpSpPr>
        <p:sp>
          <p:nvSpPr>
            <p:cNvPr id="76" name="TextBox 75">
              <a:extLst>
                <a:ext uri="{FF2B5EF4-FFF2-40B4-BE49-F238E27FC236}">
                  <a16:creationId xmlns:a16="http://schemas.microsoft.com/office/drawing/2014/main" id="{4C735E41-3EC9-43F1-9BE4-06CF2000EBA1}"/>
                </a:ext>
              </a:extLst>
            </p:cNvPr>
            <p:cNvSpPr txBox="1"/>
            <p:nvPr/>
          </p:nvSpPr>
          <p:spPr>
            <a:xfrm>
              <a:off x="686391" y="5550467"/>
              <a:ext cx="1529960" cy="325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5408F"/>
                  </a:solidFill>
                  <a:effectLst/>
                  <a:uLnTx/>
                  <a:uFillTx/>
                  <a:latin typeface="Europa-Regular" panose="02000000000000000000" pitchFamily="50" charset="0"/>
                  <a:ea typeface="+mn-ea"/>
                  <a:cs typeface="Arial" panose="020B0604020202020204" pitchFamily="34" charset="0"/>
                </a:rPr>
                <a:t>Anomaly Detection</a:t>
              </a:r>
            </a:p>
          </p:txBody>
        </p:sp>
        <p:sp>
          <p:nvSpPr>
            <p:cNvPr id="77" name="TextBox 76">
              <a:extLst>
                <a:ext uri="{FF2B5EF4-FFF2-40B4-BE49-F238E27FC236}">
                  <a16:creationId xmlns:a16="http://schemas.microsoft.com/office/drawing/2014/main" id="{D712095D-7CC7-4CAF-81F2-6067A305A27B}"/>
                </a:ext>
              </a:extLst>
            </p:cNvPr>
            <p:cNvSpPr txBox="1"/>
            <p:nvPr/>
          </p:nvSpPr>
          <p:spPr>
            <a:xfrm>
              <a:off x="686390" y="5883885"/>
              <a:ext cx="1704798" cy="11227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rPr>
                <a:t>Detect abnormalities in operation</a:t>
              </a:r>
            </a:p>
            <a:p>
              <a:pPr marL="285750" indent="-285750">
                <a:buFont typeface="Wingdings" panose="05000000000000000000" pitchFamily="2" charset="2"/>
                <a:buChar char="ü"/>
                <a:defRPr/>
              </a:pPr>
              <a:r>
                <a:rPr lang="en-US" sz="1400" dirty="0">
                  <a:solidFill>
                    <a:prstClr val="black">
                      <a:lumMod val="85000"/>
                      <a:lumOff val="15000"/>
                    </a:prstClr>
                  </a:solidFill>
                  <a:latin typeface="Europa-Regular" panose="02000000000000000000" pitchFamily="50" charset="0"/>
                  <a:cs typeface="Arial" panose="020B0604020202020204" pitchFamily="34" charset="0"/>
                </a:rPr>
                <a:t>Find in-range failures</a:t>
              </a: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lumMod val="85000"/>
                    <a:lumOff val="15000"/>
                  </a:prstClr>
                </a:solidFill>
                <a:effectLst/>
                <a:uLnTx/>
                <a:uFillTx/>
                <a:latin typeface="Europa-Regular" panose="02000000000000000000" pitchFamily="50" charset="0"/>
                <a:ea typeface="+mn-ea"/>
                <a:cs typeface="Arial" panose="020B0604020202020204" pitchFamily="34" charset="0"/>
              </a:endParaRPr>
            </a:p>
          </p:txBody>
        </p:sp>
      </p:grpSp>
      <p:pic>
        <p:nvPicPr>
          <p:cNvPr id="78" name="Picture 77">
            <a:extLst>
              <a:ext uri="{FF2B5EF4-FFF2-40B4-BE49-F238E27FC236}">
                <a16:creationId xmlns:a16="http://schemas.microsoft.com/office/drawing/2014/main" id="{444B4277-8799-442E-91EB-C70033C87915}"/>
              </a:ext>
            </a:extLst>
          </p:cNvPr>
          <p:cNvPicPr>
            <a:picLocks noChangeAspect="1"/>
          </p:cNvPicPr>
          <p:nvPr/>
        </p:nvPicPr>
        <p:blipFill>
          <a:blip r:embed="rId4"/>
          <a:stretch>
            <a:fillRect/>
          </a:stretch>
        </p:blipFill>
        <p:spPr>
          <a:xfrm>
            <a:off x="1579122" y="3164515"/>
            <a:ext cx="664975" cy="500476"/>
          </a:xfrm>
          <a:prstGeom prst="rect">
            <a:avLst/>
          </a:prstGeom>
        </p:spPr>
      </p:pic>
      <p:pic>
        <p:nvPicPr>
          <p:cNvPr id="79" name="Picture 78">
            <a:extLst>
              <a:ext uri="{FF2B5EF4-FFF2-40B4-BE49-F238E27FC236}">
                <a16:creationId xmlns:a16="http://schemas.microsoft.com/office/drawing/2014/main" id="{2BCA62A9-707A-4373-9B07-A7A5BC4A944C}"/>
              </a:ext>
            </a:extLst>
          </p:cNvPr>
          <p:cNvPicPr>
            <a:picLocks noChangeAspect="1"/>
          </p:cNvPicPr>
          <p:nvPr/>
        </p:nvPicPr>
        <p:blipFill>
          <a:blip r:embed="rId5"/>
          <a:stretch>
            <a:fillRect/>
          </a:stretch>
        </p:blipFill>
        <p:spPr>
          <a:xfrm>
            <a:off x="1441107" y="5157464"/>
            <a:ext cx="721303" cy="634360"/>
          </a:xfrm>
          <a:prstGeom prst="rect">
            <a:avLst/>
          </a:prstGeom>
        </p:spPr>
      </p:pic>
      <p:pic>
        <p:nvPicPr>
          <p:cNvPr id="80" name="Picture 79">
            <a:extLst>
              <a:ext uri="{FF2B5EF4-FFF2-40B4-BE49-F238E27FC236}">
                <a16:creationId xmlns:a16="http://schemas.microsoft.com/office/drawing/2014/main" id="{CFD4B61B-5D67-458E-B311-1047422CB183}"/>
              </a:ext>
            </a:extLst>
          </p:cNvPr>
          <p:cNvPicPr>
            <a:picLocks noChangeAspect="1"/>
          </p:cNvPicPr>
          <p:nvPr/>
        </p:nvPicPr>
        <p:blipFill>
          <a:blip r:embed="rId5"/>
          <a:stretch>
            <a:fillRect/>
          </a:stretch>
        </p:blipFill>
        <p:spPr>
          <a:xfrm>
            <a:off x="4329245" y="4757405"/>
            <a:ext cx="721303" cy="634360"/>
          </a:xfrm>
          <a:prstGeom prst="rect">
            <a:avLst/>
          </a:prstGeom>
        </p:spPr>
      </p:pic>
      <p:pic>
        <p:nvPicPr>
          <p:cNvPr id="81" name="Picture 80">
            <a:extLst>
              <a:ext uri="{FF2B5EF4-FFF2-40B4-BE49-F238E27FC236}">
                <a16:creationId xmlns:a16="http://schemas.microsoft.com/office/drawing/2014/main" id="{511C0025-854F-4387-B7BA-8FAC3481C52D}"/>
              </a:ext>
            </a:extLst>
          </p:cNvPr>
          <p:cNvPicPr>
            <a:picLocks noChangeAspect="1"/>
          </p:cNvPicPr>
          <p:nvPr/>
        </p:nvPicPr>
        <p:blipFill>
          <a:blip r:embed="rId6"/>
          <a:stretch>
            <a:fillRect/>
          </a:stretch>
        </p:blipFill>
        <p:spPr>
          <a:xfrm>
            <a:off x="9592014" y="3533758"/>
            <a:ext cx="727643" cy="771302"/>
          </a:xfrm>
          <a:prstGeom prst="rect">
            <a:avLst/>
          </a:prstGeom>
        </p:spPr>
      </p:pic>
      <p:pic>
        <p:nvPicPr>
          <p:cNvPr id="82" name="Picture 81">
            <a:extLst>
              <a:ext uri="{FF2B5EF4-FFF2-40B4-BE49-F238E27FC236}">
                <a16:creationId xmlns:a16="http://schemas.microsoft.com/office/drawing/2014/main" id="{6752F591-63E7-4C7D-9638-C2E2EB83907E}"/>
              </a:ext>
            </a:extLst>
          </p:cNvPr>
          <p:cNvPicPr>
            <a:picLocks noChangeAspect="1"/>
          </p:cNvPicPr>
          <p:nvPr/>
        </p:nvPicPr>
        <p:blipFill>
          <a:blip r:embed="rId7"/>
          <a:stretch>
            <a:fillRect/>
          </a:stretch>
        </p:blipFill>
        <p:spPr>
          <a:xfrm>
            <a:off x="7037097" y="4296298"/>
            <a:ext cx="619662" cy="548762"/>
          </a:xfrm>
          <a:prstGeom prst="rect">
            <a:avLst/>
          </a:prstGeom>
        </p:spPr>
      </p:pic>
      <p:pic>
        <p:nvPicPr>
          <p:cNvPr id="83" name="Picture 82">
            <a:extLst>
              <a:ext uri="{FF2B5EF4-FFF2-40B4-BE49-F238E27FC236}">
                <a16:creationId xmlns:a16="http://schemas.microsoft.com/office/drawing/2014/main" id="{80B7FD87-CF4B-45C0-9145-99F5EDD0EBE9}"/>
              </a:ext>
            </a:extLst>
          </p:cNvPr>
          <p:cNvPicPr>
            <a:picLocks noChangeAspect="1"/>
          </p:cNvPicPr>
          <p:nvPr/>
        </p:nvPicPr>
        <p:blipFill>
          <a:blip r:embed="rId8"/>
          <a:stretch>
            <a:fillRect/>
          </a:stretch>
        </p:blipFill>
        <p:spPr>
          <a:xfrm>
            <a:off x="6984689" y="1995896"/>
            <a:ext cx="775802" cy="664034"/>
          </a:xfrm>
          <a:prstGeom prst="rect">
            <a:avLst/>
          </a:prstGeom>
        </p:spPr>
      </p:pic>
      <p:pic>
        <p:nvPicPr>
          <p:cNvPr id="84" name="Picture 83">
            <a:extLst>
              <a:ext uri="{FF2B5EF4-FFF2-40B4-BE49-F238E27FC236}">
                <a16:creationId xmlns:a16="http://schemas.microsoft.com/office/drawing/2014/main" id="{CBC28D2C-5831-4DB2-9E0B-304B089AD7D0}"/>
              </a:ext>
            </a:extLst>
          </p:cNvPr>
          <p:cNvPicPr>
            <a:picLocks noChangeAspect="1"/>
          </p:cNvPicPr>
          <p:nvPr/>
        </p:nvPicPr>
        <p:blipFill>
          <a:blip r:embed="rId9"/>
          <a:stretch>
            <a:fillRect/>
          </a:stretch>
        </p:blipFill>
        <p:spPr>
          <a:xfrm>
            <a:off x="9955835" y="1638298"/>
            <a:ext cx="575503" cy="529143"/>
          </a:xfrm>
          <a:prstGeom prst="rect">
            <a:avLst/>
          </a:prstGeom>
        </p:spPr>
      </p:pic>
      <p:pic>
        <p:nvPicPr>
          <p:cNvPr id="85" name="Picture 84">
            <a:extLst>
              <a:ext uri="{FF2B5EF4-FFF2-40B4-BE49-F238E27FC236}">
                <a16:creationId xmlns:a16="http://schemas.microsoft.com/office/drawing/2014/main" id="{FE66DE69-50B0-473C-91D9-97F71010B928}"/>
              </a:ext>
            </a:extLst>
          </p:cNvPr>
          <p:cNvPicPr>
            <a:picLocks noChangeAspect="1"/>
          </p:cNvPicPr>
          <p:nvPr/>
        </p:nvPicPr>
        <p:blipFill>
          <a:blip r:embed="rId10"/>
          <a:stretch>
            <a:fillRect/>
          </a:stretch>
        </p:blipFill>
        <p:spPr>
          <a:xfrm>
            <a:off x="9488872" y="1674552"/>
            <a:ext cx="506191" cy="456634"/>
          </a:xfrm>
          <a:prstGeom prst="rect">
            <a:avLst/>
          </a:prstGeom>
        </p:spPr>
      </p:pic>
      <p:sp>
        <p:nvSpPr>
          <p:cNvPr id="86" name="Rectangle 85">
            <a:extLst>
              <a:ext uri="{FF2B5EF4-FFF2-40B4-BE49-F238E27FC236}">
                <a16:creationId xmlns:a16="http://schemas.microsoft.com/office/drawing/2014/main" id="{CF3BF185-54EA-4C1D-AFB1-F7A69EE0F757}"/>
              </a:ext>
            </a:extLst>
          </p:cNvPr>
          <p:cNvSpPr/>
          <p:nvPr/>
        </p:nvSpPr>
        <p:spPr>
          <a:xfrm>
            <a:off x="1610212" y="5743515"/>
            <a:ext cx="506870" cy="369332"/>
          </a:xfrm>
          <a:prstGeom prst="rect">
            <a:avLst/>
          </a:prstGeom>
        </p:spPr>
        <p:txBody>
          <a:bodyPr wrap="none">
            <a:spAutoFit/>
          </a:bodyPr>
          <a:lstStyle/>
          <a:p>
            <a:r>
              <a:rPr lang="en-US" dirty="0">
                <a:solidFill>
                  <a:prstClr val="black">
                    <a:lumMod val="85000"/>
                    <a:lumOff val="15000"/>
                  </a:prstClr>
                </a:solidFill>
                <a:latin typeface="Europa-Regular" panose="02000000000000000000" pitchFamily="50" charset="0"/>
                <a:cs typeface="Arial" panose="020B0604020202020204" pitchFamily="34" charset="0"/>
              </a:rPr>
              <a:t>ETL</a:t>
            </a:r>
            <a:endParaRPr lang="en-US" dirty="0"/>
          </a:p>
        </p:txBody>
      </p:sp>
      <p:sp>
        <p:nvSpPr>
          <p:cNvPr id="87" name="Rectangle 86">
            <a:extLst>
              <a:ext uri="{FF2B5EF4-FFF2-40B4-BE49-F238E27FC236}">
                <a16:creationId xmlns:a16="http://schemas.microsoft.com/office/drawing/2014/main" id="{431E589F-BF9A-4878-8AF0-2F981200EDB4}"/>
              </a:ext>
            </a:extLst>
          </p:cNvPr>
          <p:cNvSpPr/>
          <p:nvPr/>
        </p:nvSpPr>
        <p:spPr>
          <a:xfrm>
            <a:off x="4436461" y="5391765"/>
            <a:ext cx="506870" cy="369332"/>
          </a:xfrm>
          <a:prstGeom prst="rect">
            <a:avLst/>
          </a:prstGeom>
        </p:spPr>
        <p:txBody>
          <a:bodyPr wrap="none">
            <a:spAutoFit/>
          </a:bodyPr>
          <a:lstStyle/>
          <a:p>
            <a:r>
              <a:rPr lang="en-US" dirty="0">
                <a:solidFill>
                  <a:prstClr val="black">
                    <a:lumMod val="85000"/>
                    <a:lumOff val="15000"/>
                  </a:prstClr>
                </a:solidFill>
                <a:latin typeface="Europa-Regular" panose="02000000000000000000" pitchFamily="50" charset="0"/>
                <a:cs typeface="Arial" panose="020B0604020202020204" pitchFamily="34" charset="0"/>
              </a:rPr>
              <a:t>ETL</a:t>
            </a:r>
            <a:endParaRPr lang="en-US" dirty="0"/>
          </a:p>
        </p:txBody>
      </p:sp>
      <p:sp>
        <p:nvSpPr>
          <p:cNvPr id="88" name="Rectangle 87">
            <a:extLst>
              <a:ext uri="{FF2B5EF4-FFF2-40B4-BE49-F238E27FC236}">
                <a16:creationId xmlns:a16="http://schemas.microsoft.com/office/drawing/2014/main" id="{6FADFE6F-D63B-45F2-A640-63EA8DDA8704}"/>
              </a:ext>
            </a:extLst>
          </p:cNvPr>
          <p:cNvSpPr/>
          <p:nvPr/>
        </p:nvSpPr>
        <p:spPr>
          <a:xfrm>
            <a:off x="6462122" y="4856998"/>
            <a:ext cx="1864613" cy="646331"/>
          </a:xfrm>
          <a:prstGeom prst="rect">
            <a:avLst/>
          </a:prstGeom>
        </p:spPr>
        <p:txBody>
          <a:bodyPr wrap="none">
            <a:spAutoFit/>
          </a:bodyPr>
          <a:lstStyle/>
          <a:p>
            <a:pPr algn="ctr"/>
            <a:r>
              <a:rPr lang="en-US" dirty="0">
                <a:solidFill>
                  <a:prstClr val="black">
                    <a:lumMod val="85000"/>
                    <a:lumOff val="15000"/>
                  </a:prstClr>
                </a:solidFill>
                <a:latin typeface="Europa-Regular" panose="02000000000000000000" pitchFamily="50" charset="0"/>
                <a:cs typeface="Arial" panose="020B0604020202020204" pitchFamily="34" charset="0"/>
              </a:rPr>
              <a:t>Regression</a:t>
            </a:r>
          </a:p>
          <a:p>
            <a:pPr algn="ctr"/>
            <a:r>
              <a:rPr lang="en-US" dirty="0">
                <a:solidFill>
                  <a:prstClr val="black">
                    <a:lumMod val="85000"/>
                    <a:lumOff val="15000"/>
                  </a:prstClr>
                </a:solidFill>
                <a:latin typeface="Europa-Regular" panose="02000000000000000000" pitchFamily="50" charset="0"/>
                <a:cs typeface="Arial" panose="020B0604020202020204" pitchFamily="34" charset="0"/>
              </a:rPr>
              <a:t>Machine Learning</a:t>
            </a:r>
            <a:endParaRPr lang="en-US" dirty="0"/>
          </a:p>
        </p:txBody>
      </p:sp>
      <p:sp>
        <p:nvSpPr>
          <p:cNvPr id="89" name="Rectangle 88">
            <a:extLst>
              <a:ext uri="{FF2B5EF4-FFF2-40B4-BE49-F238E27FC236}">
                <a16:creationId xmlns:a16="http://schemas.microsoft.com/office/drawing/2014/main" id="{82353281-748B-4205-9C7D-12D1D861559E}"/>
              </a:ext>
            </a:extLst>
          </p:cNvPr>
          <p:cNvSpPr/>
          <p:nvPr/>
        </p:nvSpPr>
        <p:spPr>
          <a:xfrm>
            <a:off x="9184632" y="4334701"/>
            <a:ext cx="1542410" cy="369332"/>
          </a:xfrm>
          <a:prstGeom prst="rect">
            <a:avLst/>
          </a:prstGeom>
        </p:spPr>
        <p:txBody>
          <a:bodyPr wrap="none">
            <a:spAutoFit/>
          </a:bodyPr>
          <a:lstStyle/>
          <a:p>
            <a:pPr algn="ctr"/>
            <a:r>
              <a:rPr lang="en-US" dirty="0">
                <a:solidFill>
                  <a:prstClr val="black">
                    <a:lumMod val="85000"/>
                    <a:lumOff val="15000"/>
                  </a:prstClr>
                </a:solidFill>
                <a:latin typeface="Europa-Regular" panose="02000000000000000000" pitchFamily="50" charset="0"/>
                <a:cs typeface="Arial" panose="020B0604020202020204" pitchFamily="34" charset="0"/>
              </a:rPr>
              <a:t>Deep Learning</a:t>
            </a:r>
            <a:endParaRPr lang="en-US" dirty="0"/>
          </a:p>
        </p:txBody>
      </p:sp>
      <p:pic>
        <p:nvPicPr>
          <p:cNvPr id="95" name="Picture 94">
            <a:extLst>
              <a:ext uri="{FF2B5EF4-FFF2-40B4-BE49-F238E27FC236}">
                <a16:creationId xmlns:a16="http://schemas.microsoft.com/office/drawing/2014/main" id="{54F65433-F726-48AA-A47E-CFC3AEF41E9D}"/>
              </a:ext>
            </a:extLst>
          </p:cNvPr>
          <p:cNvPicPr>
            <a:picLocks noChangeAspect="1"/>
          </p:cNvPicPr>
          <p:nvPr/>
        </p:nvPicPr>
        <p:blipFill>
          <a:blip r:embed="rId11"/>
          <a:stretch>
            <a:fillRect/>
          </a:stretch>
        </p:blipFill>
        <p:spPr>
          <a:xfrm>
            <a:off x="9741967" y="108973"/>
            <a:ext cx="2067213" cy="809738"/>
          </a:xfrm>
          <a:prstGeom prst="rect">
            <a:avLst/>
          </a:prstGeom>
        </p:spPr>
      </p:pic>
      <p:sp>
        <p:nvSpPr>
          <p:cNvPr id="2" name="Rectangle 1">
            <a:extLst>
              <a:ext uri="{FF2B5EF4-FFF2-40B4-BE49-F238E27FC236}">
                <a16:creationId xmlns:a16="http://schemas.microsoft.com/office/drawing/2014/main" id="{52FCE1C5-9CEC-4A38-B336-F7CF117B39DE}"/>
              </a:ext>
            </a:extLst>
          </p:cNvPr>
          <p:cNvSpPr/>
          <p:nvPr/>
        </p:nvSpPr>
        <p:spPr>
          <a:xfrm>
            <a:off x="3877590" y="1111003"/>
            <a:ext cx="4095545" cy="369332"/>
          </a:xfrm>
          <a:prstGeom prst="rect">
            <a:avLst/>
          </a:prstGeom>
        </p:spPr>
        <p:txBody>
          <a:bodyPr wrap="none">
            <a:spAutoFit/>
          </a:bodyPr>
          <a:lstStyle/>
          <a:p>
            <a:r>
              <a:rPr lang="en-US" b="1" dirty="0">
                <a:solidFill>
                  <a:prstClr val="black"/>
                </a:solidFill>
                <a:latin typeface="Arial Narrow" panose="020B0606020202030204" pitchFamily="34" charset="0"/>
              </a:rPr>
              <a:t>IoT Machine Learning Analytics Challenge </a:t>
            </a:r>
            <a:endParaRPr lang="en-US" dirty="0"/>
          </a:p>
        </p:txBody>
      </p:sp>
      <p:pic>
        <p:nvPicPr>
          <p:cNvPr id="4" name="Picture 3" descr="A close up of a logo&#10;&#10;Description automatically generated">
            <a:extLst>
              <a:ext uri="{FF2B5EF4-FFF2-40B4-BE49-F238E27FC236}">
                <a16:creationId xmlns:a16="http://schemas.microsoft.com/office/drawing/2014/main" id="{AE59A908-B1CE-47D3-9D62-6511DDEFD5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5363" y="266667"/>
            <a:ext cx="3560370" cy="549880"/>
          </a:xfrm>
          <a:prstGeom prst="rect">
            <a:avLst/>
          </a:prstGeom>
        </p:spPr>
      </p:pic>
      <p:pic>
        <p:nvPicPr>
          <p:cNvPr id="7" name="Picture 6" descr="A close up of a logo&#10;&#10;Description automatically generated">
            <a:extLst>
              <a:ext uri="{FF2B5EF4-FFF2-40B4-BE49-F238E27FC236}">
                <a16:creationId xmlns:a16="http://schemas.microsoft.com/office/drawing/2014/main" id="{CC2D83B7-0199-4086-83F1-5F9CE9CE88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2240" y="6464594"/>
            <a:ext cx="1872341" cy="516613"/>
          </a:xfrm>
          <a:prstGeom prst="rect">
            <a:avLst/>
          </a:prstGeom>
        </p:spPr>
      </p:pic>
      <p:grpSp>
        <p:nvGrpSpPr>
          <p:cNvPr id="16" name="Group 15">
            <a:extLst>
              <a:ext uri="{FF2B5EF4-FFF2-40B4-BE49-F238E27FC236}">
                <a16:creationId xmlns:a16="http://schemas.microsoft.com/office/drawing/2014/main" id="{CA26D7AF-0FB8-4FB9-893A-B1DC05C425A8}"/>
              </a:ext>
            </a:extLst>
          </p:cNvPr>
          <p:cNvGrpSpPr/>
          <p:nvPr/>
        </p:nvGrpSpPr>
        <p:grpSpPr>
          <a:xfrm>
            <a:off x="2005392" y="6111574"/>
            <a:ext cx="7327406" cy="461665"/>
            <a:chOff x="2005392" y="6111574"/>
            <a:chExt cx="7327406" cy="461665"/>
          </a:xfrm>
        </p:grpSpPr>
        <p:pic>
          <p:nvPicPr>
            <p:cNvPr id="15" name="Picture 14" descr="A picture containing drawing&#10;&#10;Description automatically generated">
              <a:extLst>
                <a:ext uri="{FF2B5EF4-FFF2-40B4-BE49-F238E27FC236}">
                  <a16:creationId xmlns:a16="http://schemas.microsoft.com/office/drawing/2014/main" id="{C226E055-4EC7-486C-8D3D-F2A905359DE0}"/>
                </a:ext>
              </a:extLst>
            </p:cNvPr>
            <p:cNvPicPr>
              <a:picLocks noChangeAspect="1"/>
            </p:cNvPicPr>
            <p:nvPr/>
          </p:nvPicPr>
          <p:blipFill rotWithShape="1">
            <a:blip r:embed="rId14">
              <a:extLst>
                <a:ext uri="{28A0092B-C50C-407E-A947-70E740481C1C}">
                  <a14:useLocalDpi xmlns:a14="http://schemas.microsoft.com/office/drawing/2010/main" val="0"/>
                </a:ext>
              </a:extLst>
            </a:blip>
            <a:srcRect t="23990" r="51048" b="22307"/>
            <a:stretch/>
          </p:blipFill>
          <p:spPr>
            <a:xfrm>
              <a:off x="2005392" y="6193076"/>
              <a:ext cx="1234899" cy="317514"/>
            </a:xfrm>
            <a:prstGeom prst="rect">
              <a:avLst/>
            </a:prstGeom>
          </p:spPr>
        </p:pic>
        <p:sp>
          <p:nvSpPr>
            <p:cNvPr id="40" name="Rectangle 39">
              <a:extLst>
                <a:ext uri="{FF2B5EF4-FFF2-40B4-BE49-F238E27FC236}">
                  <a16:creationId xmlns:a16="http://schemas.microsoft.com/office/drawing/2014/main" id="{FC4F31F6-563D-493B-87F6-0B66B2D3D536}"/>
                </a:ext>
              </a:extLst>
            </p:cNvPr>
            <p:cNvSpPr/>
            <p:nvPr/>
          </p:nvSpPr>
          <p:spPr>
            <a:xfrm>
              <a:off x="2122170" y="6111574"/>
              <a:ext cx="7210628" cy="461665"/>
            </a:xfrm>
            <a:prstGeom prst="rect">
              <a:avLst/>
            </a:prstGeom>
            <a:ln w="28575">
              <a:solidFill>
                <a:schemeClr val="tx1"/>
              </a:solidFill>
            </a:ln>
          </p:spPr>
          <p:txBody>
            <a:bodyPr wrap="none">
              <a:spAutoFit/>
            </a:bodyPr>
            <a:lstStyle/>
            <a:p>
              <a:r>
                <a:rPr lang="en-US" sz="2400" dirty="0">
                  <a:solidFill>
                    <a:prstClr val="black"/>
                  </a:solidFill>
                  <a:latin typeface="Arial Narrow" panose="020B0606020202030204" pitchFamily="34" charset="0"/>
                </a:rPr>
                <a:t>             #sponsor – Caterpillar                 CaterpillarHackIllinois</a:t>
              </a:r>
              <a:endParaRPr lang="en-US" sz="2400" dirty="0"/>
            </a:p>
          </p:txBody>
        </p:sp>
        <p:pic>
          <p:nvPicPr>
            <p:cNvPr id="13" name="Picture 12">
              <a:extLst>
                <a:ext uri="{FF2B5EF4-FFF2-40B4-BE49-F238E27FC236}">
                  <a16:creationId xmlns:a16="http://schemas.microsoft.com/office/drawing/2014/main" id="{4E9DAF69-75F6-405F-916D-BC827F7D49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69284" y="6190006"/>
              <a:ext cx="304800" cy="304800"/>
            </a:xfrm>
            <a:prstGeom prst="rect">
              <a:avLst/>
            </a:prstGeom>
          </p:spPr>
        </p:pic>
      </p:grpSp>
    </p:spTree>
    <p:extLst>
      <p:ext uri="{BB962C8B-B14F-4D97-AF65-F5344CB8AC3E}">
        <p14:creationId xmlns:p14="http://schemas.microsoft.com/office/powerpoint/2010/main" val="27933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at Yellow">
      <a:dk1>
        <a:srgbClr val="000000"/>
      </a:dk1>
      <a:lt1>
        <a:srgbClr val="FFFFFF"/>
      </a:lt1>
      <a:dk2>
        <a:srgbClr val="000000"/>
      </a:dk2>
      <a:lt2>
        <a:srgbClr val="808080"/>
      </a:lt2>
      <a:accent1>
        <a:srgbClr val="FFCD11"/>
      </a:accent1>
      <a:accent2>
        <a:srgbClr val="808080"/>
      </a:accent2>
      <a:accent3>
        <a:srgbClr val="FFFFFF"/>
      </a:accent3>
      <a:accent4>
        <a:srgbClr val="000000"/>
      </a:accent4>
      <a:accent5>
        <a:srgbClr val="FFCD11"/>
      </a:accent5>
      <a:accent6>
        <a:srgbClr val="808080"/>
      </a:accent6>
      <a:hlink>
        <a:srgbClr val="0070C0"/>
      </a:hlink>
      <a:folHlink>
        <a:srgbClr val="FFCD1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59D057C9B46B43B5C3AA1F357E9895" ma:contentTypeVersion="13" ma:contentTypeDescription="Create a new document." ma:contentTypeScope="" ma:versionID="c880007d73f1f5dbede56c7ad5e85dce">
  <xsd:schema xmlns:xsd="http://www.w3.org/2001/XMLSchema" xmlns:xs="http://www.w3.org/2001/XMLSchema" xmlns:p="http://schemas.microsoft.com/office/2006/metadata/properties" xmlns:ns3="d9be4263-7d01-4cce-86b8-2c1eb9e39d19" xmlns:ns4="83a09691-d17b-47b0-a2c9-e826b8839e0c" targetNamespace="http://schemas.microsoft.com/office/2006/metadata/properties" ma:root="true" ma:fieldsID="66b7e1e20603744afe54e2bc054c330b" ns3:_="" ns4:_="">
    <xsd:import namespace="d9be4263-7d01-4cce-86b8-2c1eb9e39d19"/>
    <xsd:import namespace="83a09691-d17b-47b0-a2c9-e826b8839e0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be4263-7d01-4cce-86b8-2c1eb9e39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a09691-d17b-47b0-a2c9-e826b8839e0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F8034-5FEB-4D7D-B648-AF3C5A9D24ED}">
  <ds:schemaRefs>
    <ds:schemaRef ds:uri="http://schemas.microsoft.com/sharepoint/v3/contenttype/forms"/>
  </ds:schemaRefs>
</ds:datastoreItem>
</file>

<file path=customXml/itemProps2.xml><?xml version="1.0" encoding="utf-8"?>
<ds:datastoreItem xmlns:ds="http://schemas.openxmlformats.org/officeDocument/2006/customXml" ds:itemID="{D717CBC4-BD36-4B79-A8B6-5DC5649623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be4263-7d01-4cce-86b8-2c1eb9e39d19"/>
    <ds:schemaRef ds:uri="83a09691-d17b-47b0-a2c9-e826b8839e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6095E0-F92C-4CC5-B677-8F638157A2C1}">
  <ds:schemaRefs>
    <ds:schemaRef ds:uri="http://purl.org/dc/dcmitype/"/>
    <ds:schemaRef ds:uri="http://schemas.microsoft.com/office/infopath/2007/PartnerControls"/>
    <ds:schemaRef ds:uri="d9be4263-7d01-4cce-86b8-2c1eb9e39d19"/>
    <ds:schemaRef ds:uri="http://purl.org/dc/elements/1.1/"/>
    <ds:schemaRef ds:uri="http://schemas.microsoft.com/office/2006/documentManagement/types"/>
    <ds:schemaRef ds:uri="83a09691-d17b-47b0-a2c9-e826b8839e0c"/>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1324</TotalTime>
  <Words>340</Words>
  <Application>Microsoft Office PowerPoint</Application>
  <PresentationFormat>Widescreen</PresentationFormat>
  <Paragraphs>38</Paragraphs>
  <Slides>6</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Arial</vt:lpstr>
      <vt:lpstr>Arial Narrow</vt:lpstr>
      <vt:lpstr>Calibri</vt:lpstr>
      <vt:lpstr>Calibri Light</vt:lpstr>
      <vt:lpstr>Courier New</vt:lpstr>
      <vt:lpstr>Europa-Regular</vt:lpstr>
      <vt:lpstr>Wingdings</vt:lpstr>
      <vt:lpstr>Office Theme</vt:lpstr>
      <vt:lpstr>1_Office Theme</vt:lpstr>
      <vt:lpstr>10_Office Theme</vt:lpstr>
      <vt:lpstr>Caterpillar Challenge HackIllinois 2020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 Day Educational Session #1 University of Illinois</dc:title>
  <dc:creator>Brooke Campbell</dc:creator>
  <cp:lastModifiedBy>Kyle Cline</cp:lastModifiedBy>
  <cp:revision>26</cp:revision>
  <dcterms:created xsi:type="dcterms:W3CDTF">2020-01-29T19:20:31Z</dcterms:created>
  <dcterms:modified xsi:type="dcterms:W3CDTF">2020-02-29T02:56:40Z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0x0101007459D057C9B46B43B5C3AA1F357E9895</vt:lpwstr>
  </property>
  <property fmtid="{D5CDD505-2E9C-101B-9397-08002B2CF9AE}" pid="3" name="MSIP_Label_de626253-7df0-45d1-91d6-3bbbe43bab71_Enabled">
    <vt:lpwstr>True</vt:lpwstr>
  </property>
  <property fmtid="{D5CDD505-2E9C-101B-9397-08002B2CF9AE}" pid="4" name="MSIP_Label_de626253-7df0-45d1-91d6-3bbbe43bab71_SiteId">
    <vt:lpwstr>ceb177bf-013b-49ab-8a9c-4abce32afc1e</vt:lpwstr>
  </property>
  <property fmtid="{D5CDD505-2E9C-101B-9397-08002B2CF9AE}" pid="5" name="MSIP_Label_de626253-7df0-45d1-91d6-3bbbe43bab71_Owner">
    <vt:lpwstr>Cline_Kyle_J@cat.com</vt:lpwstr>
  </property>
  <property fmtid="{D5CDD505-2E9C-101B-9397-08002B2CF9AE}" pid="6" name="MSIP_Label_de626253-7df0-45d1-91d6-3bbbe43bab71_SetDate">
    <vt:lpwstr>2020-02-26T12:11:55.8731984Z</vt:lpwstr>
  </property>
  <property fmtid="{D5CDD505-2E9C-101B-9397-08002B2CF9AE}" pid="7" name="MSIP_Label_de626253-7df0-45d1-91d6-3bbbe43bab71_Name">
    <vt:lpwstr>Cat Non-Confidential</vt:lpwstr>
  </property>
  <property fmtid="{D5CDD505-2E9C-101B-9397-08002B2CF9AE}" pid="8" name="MSIP_Label_de626253-7df0-45d1-91d6-3bbbe43bab71_Application">
    <vt:lpwstr>Microsoft Azure Information Protection</vt:lpwstr>
  </property>
  <property fmtid="{D5CDD505-2E9C-101B-9397-08002B2CF9AE}" pid="9" name="MSIP_Label_de626253-7df0-45d1-91d6-3bbbe43bab71_Extended_MSFT_Method">
    <vt:lpwstr>Manual</vt:lpwstr>
  </property>
  <property fmtid="{D5CDD505-2E9C-101B-9397-08002B2CF9AE}" pid="10" name="Sensitivity">
    <vt:lpwstr>Cat Non-Confidential</vt:lpwstr>
  </property>
</Properties>
</file>